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31" r:id="rId3"/>
    <p:sldId id="292" r:id="rId5"/>
    <p:sldId id="294" r:id="rId6"/>
    <p:sldId id="323" r:id="rId7"/>
    <p:sldId id="285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3B3"/>
    <a:srgbClr val="EFDD79"/>
    <a:srgbClr val="5F7797"/>
    <a:srgbClr val="FDBE00"/>
    <a:srgbClr val="F26F61"/>
    <a:srgbClr val="363636"/>
    <a:srgbClr val="32798F"/>
    <a:srgbClr val="7F7F7F"/>
    <a:srgbClr val="414455"/>
    <a:srgbClr val="60B5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1" autoAdjust="0"/>
    <p:restoredTop sz="98186" autoAdjust="0"/>
  </p:normalViewPr>
  <p:slideViewPr>
    <p:cSldViewPr snapToGrid="0" showGuides="1">
      <p:cViewPr varScale="1">
        <p:scale>
          <a:sx n="64" d="100"/>
          <a:sy n="64" d="100"/>
        </p:scale>
        <p:origin x="102" y="126"/>
      </p:cViewPr>
      <p:guideLst>
        <p:guide orient="horz" pos="218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0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170F3-E487-4281-A705-9BC98064EF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39D3C-55F1-453B-BE49-D4DBF8FE557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给你创意和灵感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/>
          <a:srcRect l="28724" t="18060" r="18351" b="23731"/>
          <a:stretch>
            <a:fillRect/>
          </a:stretch>
        </p:blipFill>
        <p:spPr>
          <a:xfrm>
            <a:off x="1453852" y="299156"/>
            <a:ext cx="1518036" cy="10722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rgbClr val="5F7797">
                <a:tint val="45000"/>
                <a:satMod val="400000"/>
              </a:srgbClr>
            </a:duotone>
          </a:blip>
          <a:srcRect l="28724" t="18060" r="18351" b="23731"/>
          <a:stretch>
            <a:fillRect/>
          </a:stretch>
        </p:blipFill>
        <p:spPr>
          <a:xfrm>
            <a:off x="1453852" y="1722574"/>
            <a:ext cx="1518036" cy="10722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/>
          <a:srcRect l="50251" t="5608" r="17874" b="13760"/>
          <a:stretch>
            <a:fillRect/>
          </a:stretch>
        </p:blipFill>
        <p:spPr>
          <a:xfrm>
            <a:off x="1453852" y="3145991"/>
            <a:ext cx="1518036" cy="1260743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4924376" y="1508196"/>
            <a:ext cx="4554108" cy="1072215"/>
            <a:chOff x="4924376" y="1508196"/>
            <a:chExt cx="4554108" cy="107221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print"/>
            <a:srcRect l="28724" t="18060" r="18351" b="23731"/>
            <a:stretch>
              <a:fillRect/>
            </a:stretch>
          </p:blipFill>
          <p:spPr>
            <a:xfrm>
              <a:off x="6442412" y="1508196"/>
              <a:ext cx="1518036" cy="107221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rgbClr val="5F7797">
                  <a:tint val="45000"/>
                  <a:satMod val="400000"/>
                </a:srgbClr>
              </a:duotone>
            </a:blip>
            <a:srcRect l="28724" t="18060" r="18351" b="23731"/>
            <a:stretch>
              <a:fillRect/>
            </a:stretch>
          </p:blipFill>
          <p:spPr>
            <a:xfrm>
              <a:off x="4924376" y="1508196"/>
              <a:ext cx="1518036" cy="107221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/>
            <a:srcRect l="50251" t="5608" r="17874" b="13760"/>
            <a:stretch>
              <a:fillRect/>
            </a:stretch>
          </p:blipFill>
          <p:spPr>
            <a:xfrm>
              <a:off x="7960448" y="1508197"/>
              <a:ext cx="1518036" cy="1072214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997506" y="3145991"/>
            <a:ext cx="4554107" cy="1072989"/>
          </a:xfrm>
          <a:prstGeom prst="rect">
            <a:avLst/>
          </a:prstGeom>
        </p:spPr>
      </p:pic>
      <p:grpSp>
        <p:nvGrpSpPr>
          <p:cNvPr id="15" name="组合 14"/>
          <p:cNvGrpSpPr/>
          <p:nvPr userDrawn="1"/>
        </p:nvGrpSpPr>
        <p:grpSpPr>
          <a:xfrm>
            <a:off x="309213" y="4757937"/>
            <a:ext cx="4500808" cy="1787168"/>
            <a:chOff x="416789" y="5339623"/>
            <a:chExt cx="4500808" cy="1787168"/>
          </a:xfrm>
          <a:solidFill>
            <a:schemeClr val="accent1"/>
          </a:solidFill>
        </p:grpSpPr>
        <p:sp>
          <p:nvSpPr>
            <p:cNvPr id="16" name="Freeform 271"/>
            <p:cNvSpPr/>
            <p:nvPr/>
          </p:nvSpPr>
          <p:spPr bwMode="auto">
            <a:xfrm>
              <a:off x="416789" y="5339623"/>
              <a:ext cx="4043608" cy="1329968"/>
            </a:xfrm>
            <a:custGeom>
              <a:avLst/>
              <a:gdLst>
                <a:gd name="T0" fmla="*/ 35 w 137"/>
                <a:gd name="T1" fmla="*/ 353 h 367"/>
                <a:gd name="T2" fmla="*/ 37 w 137"/>
                <a:gd name="T3" fmla="*/ 344 h 367"/>
                <a:gd name="T4" fmla="*/ 32 w 137"/>
                <a:gd name="T5" fmla="*/ 326 h 367"/>
                <a:gd name="T6" fmla="*/ 31 w 137"/>
                <a:gd name="T7" fmla="*/ 324 h 367"/>
                <a:gd name="T8" fmla="*/ 130 w 137"/>
                <a:gd name="T9" fmla="*/ 242 h 367"/>
                <a:gd name="T10" fmla="*/ 88 w 137"/>
                <a:gd name="T11" fmla="*/ 252 h 367"/>
                <a:gd name="T12" fmla="*/ 52 w 137"/>
                <a:gd name="T13" fmla="*/ 265 h 367"/>
                <a:gd name="T14" fmla="*/ 30 w 137"/>
                <a:gd name="T15" fmla="*/ 275 h 367"/>
                <a:gd name="T16" fmla="*/ 40 w 137"/>
                <a:gd name="T17" fmla="*/ 257 h 367"/>
                <a:gd name="T18" fmla="*/ 36 w 137"/>
                <a:gd name="T19" fmla="*/ 258 h 367"/>
                <a:gd name="T20" fmla="*/ 48 w 137"/>
                <a:gd name="T21" fmla="*/ 230 h 367"/>
                <a:gd name="T22" fmla="*/ 28 w 137"/>
                <a:gd name="T23" fmla="*/ 214 h 367"/>
                <a:gd name="T24" fmla="*/ 52 w 137"/>
                <a:gd name="T25" fmla="*/ 189 h 367"/>
                <a:gd name="T26" fmla="*/ 35 w 137"/>
                <a:gd name="T27" fmla="*/ 193 h 367"/>
                <a:gd name="T28" fmla="*/ 42 w 137"/>
                <a:gd name="T29" fmla="*/ 176 h 367"/>
                <a:gd name="T30" fmla="*/ 56 w 137"/>
                <a:gd name="T31" fmla="*/ 167 h 367"/>
                <a:gd name="T32" fmla="*/ 32 w 137"/>
                <a:gd name="T33" fmla="*/ 176 h 367"/>
                <a:gd name="T34" fmla="*/ 25 w 137"/>
                <a:gd name="T35" fmla="*/ 159 h 367"/>
                <a:gd name="T36" fmla="*/ 57 w 137"/>
                <a:gd name="T37" fmla="*/ 140 h 367"/>
                <a:gd name="T38" fmla="*/ 122 w 137"/>
                <a:gd name="T39" fmla="*/ 64 h 367"/>
                <a:gd name="T40" fmla="*/ 129 w 137"/>
                <a:gd name="T41" fmla="*/ 39 h 367"/>
                <a:gd name="T42" fmla="*/ 12 w 137"/>
                <a:gd name="T43" fmla="*/ 100 h 367"/>
                <a:gd name="T44" fmla="*/ 25 w 137"/>
                <a:gd name="T45" fmla="*/ 88 h 367"/>
                <a:gd name="T46" fmla="*/ 27 w 137"/>
                <a:gd name="T47" fmla="*/ 77 h 367"/>
                <a:gd name="T48" fmla="*/ 2 w 137"/>
                <a:gd name="T49" fmla="*/ 90 h 367"/>
                <a:gd name="T50" fmla="*/ 72 w 137"/>
                <a:gd name="T51" fmla="*/ 34 h 367"/>
                <a:gd name="T52" fmla="*/ 19 w 137"/>
                <a:gd name="T53" fmla="*/ 59 h 367"/>
                <a:gd name="T54" fmla="*/ 68 w 137"/>
                <a:gd name="T55" fmla="*/ 18 h 367"/>
                <a:gd name="T56" fmla="*/ 72 w 137"/>
                <a:gd name="T57" fmla="*/ 7 h 367"/>
                <a:gd name="T58" fmla="*/ 93 w 137"/>
                <a:gd name="T59" fmla="*/ 4 h 367"/>
                <a:gd name="T60" fmla="*/ 82 w 137"/>
                <a:gd name="T61" fmla="*/ 18 h 367"/>
                <a:gd name="T62" fmla="*/ 62 w 137"/>
                <a:gd name="T63" fmla="*/ 32 h 367"/>
                <a:gd name="T64" fmla="*/ 106 w 137"/>
                <a:gd name="T65" fmla="*/ 22 h 367"/>
                <a:gd name="T66" fmla="*/ 28 w 137"/>
                <a:gd name="T67" fmla="*/ 76 h 367"/>
                <a:gd name="T68" fmla="*/ 128 w 137"/>
                <a:gd name="T69" fmla="*/ 18 h 367"/>
                <a:gd name="T70" fmla="*/ 73 w 137"/>
                <a:gd name="T71" fmla="*/ 59 h 367"/>
                <a:gd name="T72" fmla="*/ 38 w 137"/>
                <a:gd name="T73" fmla="*/ 84 h 367"/>
                <a:gd name="T74" fmla="*/ 21 w 137"/>
                <a:gd name="T75" fmla="*/ 100 h 367"/>
                <a:gd name="T76" fmla="*/ 128 w 137"/>
                <a:gd name="T77" fmla="*/ 61 h 367"/>
                <a:gd name="T78" fmla="*/ 119 w 137"/>
                <a:gd name="T79" fmla="*/ 86 h 367"/>
                <a:gd name="T80" fmla="*/ 106 w 137"/>
                <a:gd name="T81" fmla="*/ 113 h 367"/>
                <a:gd name="T82" fmla="*/ 84 w 137"/>
                <a:gd name="T83" fmla="*/ 151 h 367"/>
                <a:gd name="T84" fmla="*/ 128 w 137"/>
                <a:gd name="T85" fmla="*/ 127 h 367"/>
                <a:gd name="T86" fmla="*/ 133 w 137"/>
                <a:gd name="T87" fmla="*/ 136 h 367"/>
                <a:gd name="T88" fmla="*/ 119 w 137"/>
                <a:gd name="T89" fmla="*/ 152 h 367"/>
                <a:gd name="T90" fmla="*/ 120 w 137"/>
                <a:gd name="T91" fmla="*/ 160 h 367"/>
                <a:gd name="T92" fmla="*/ 83 w 137"/>
                <a:gd name="T93" fmla="*/ 192 h 367"/>
                <a:gd name="T94" fmla="*/ 118 w 137"/>
                <a:gd name="T95" fmla="*/ 181 h 367"/>
                <a:gd name="T96" fmla="*/ 128 w 137"/>
                <a:gd name="T97" fmla="*/ 184 h 367"/>
                <a:gd name="T98" fmla="*/ 109 w 137"/>
                <a:gd name="T99" fmla="*/ 215 h 367"/>
                <a:gd name="T100" fmla="*/ 113 w 137"/>
                <a:gd name="T101" fmla="*/ 215 h 367"/>
                <a:gd name="T102" fmla="*/ 137 w 137"/>
                <a:gd name="T103" fmla="*/ 212 h 367"/>
                <a:gd name="T104" fmla="*/ 102 w 137"/>
                <a:gd name="T105" fmla="*/ 236 h 367"/>
                <a:gd name="T106" fmla="*/ 137 w 137"/>
                <a:gd name="T107" fmla="*/ 217 h 367"/>
                <a:gd name="T108" fmla="*/ 40 w 137"/>
                <a:gd name="T109" fmla="*/ 294 h 367"/>
                <a:gd name="T110" fmla="*/ 136 w 137"/>
                <a:gd name="T111" fmla="*/ 255 h 367"/>
                <a:gd name="T112" fmla="*/ 84 w 137"/>
                <a:gd name="T113" fmla="*/ 290 h 367"/>
                <a:gd name="T114" fmla="*/ 121 w 137"/>
                <a:gd name="T115" fmla="*/ 272 h 367"/>
                <a:gd name="T116" fmla="*/ 129 w 137"/>
                <a:gd name="T117" fmla="*/ 269 h 367"/>
                <a:gd name="T118" fmla="*/ 128 w 137"/>
                <a:gd name="T119" fmla="*/ 292 h 367"/>
                <a:gd name="T120" fmla="*/ 111 w 137"/>
                <a:gd name="T121" fmla="*/ 309 h 367"/>
                <a:gd name="T122" fmla="*/ 110 w 137"/>
                <a:gd name="T123" fmla="*/ 3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367">
                  <a:moveTo>
                    <a:pt x="29" y="367"/>
                  </a:moveTo>
                  <a:cubicBezTo>
                    <a:pt x="29" y="367"/>
                    <a:pt x="29" y="367"/>
                    <a:pt x="29" y="367"/>
                  </a:cubicBezTo>
                  <a:cubicBezTo>
                    <a:pt x="29" y="367"/>
                    <a:pt x="29" y="367"/>
                    <a:pt x="29" y="366"/>
                  </a:cubicBezTo>
                  <a:cubicBezTo>
                    <a:pt x="51" y="351"/>
                    <a:pt x="90" y="324"/>
                    <a:pt x="104" y="313"/>
                  </a:cubicBezTo>
                  <a:cubicBezTo>
                    <a:pt x="63" y="338"/>
                    <a:pt x="39" y="351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4" y="353"/>
                  </a:cubicBezTo>
                  <a:cubicBezTo>
                    <a:pt x="34" y="353"/>
                    <a:pt x="34" y="353"/>
                    <a:pt x="35" y="353"/>
                  </a:cubicBezTo>
                  <a:cubicBezTo>
                    <a:pt x="58" y="337"/>
                    <a:pt x="97" y="311"/>
                    <a:pt x="117" y="298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6" y="344"/>
                    <a:pt x="36" y="344"/>
                    <a:pt x="37" y="344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8" y="342"/>
                    <a:pt x="46" y="335"/>
                    <a:pt x="82" y="306"/>
                  </a:cubicBezTo>
                  <a:cubicBezTo>
                    <a:pt x="99" y="293"/>
                    <a:pt x="115" y="279"/>
                    <a:pt x="123" y="273"/>
                  </a:cubicBezTo>
                  <a:cubicBezTo>
                    <a:pt x="53" y="314"/>
                    <a:pt x="37" y="323"/>
                    <a:pt x="33" y="325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1" y="326"/>
                    <a:pt x="31" y="326"/>
                  </a:cubicBezTo>
                  <a:cubicBezTo>
                    <a:pt x="31" y="326"/>
                    <a:pt x="31" y="326"/>
                    <a:pt x="31" y="325"/>
                  </a:cubicBezTo>
                  <a:cubicBezTo>
                    <a:pt x="31" y="325"/>
                    <a:pt x="31" y="325"/>
                    <a:pt x="31" y="325"/>
                  </a:cubicBezTo>
                  <a:cubicBezTo>
                    <a:pt x="32" y="325"/>
                    <a:pt x="58" y="309"/>
                    <a:pt x="82" y="295"/>
                  </a:cubicBezTo>
                  <a:cubicBezTo>
                    <a:pt x="65" y="305"/>
                    <a:pt x="45" y="316"/>
                    <a:pt x="32" y="324"/>
                  </a:cubicBezTo>
                  <a:cubicBezTo>
                    <a:pt x="32" y="324"/>
                    <a:pt x="31" y="324"/>
                    <a:pt x="31" y="324"/>
                  </a:cubicBezTo>
                  <a:cubicBezTo>
                    <a:pt x="31" y="323"/>
                    <a:pt x="31" y="323"/>
                    <a:pt x="31" y="323"/>
                  </a:cubicBezTo>
                  <a:cubicBezTo>
                    <a:pt x="57" y="306"/>
                    <a:pt x="100" y="279"/>
                    <a:pt x="122" y="265"/>
                  </a:cubicBezTo>
                  <a:cubicBezTo>
                    <a:pt x="74" y="292"/>
                    <a:pt x="50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8" y="306"/>
                    <a:pt x="48" y="305"/>
                    <a:pt x="100" y="265"/>
                  </a:cubicBezTo>
                  <a:cubicBezTo>
                    <a:pt x="112" y="256"/>
                    <a:pt x="124" y="247"/>
                    <a:pt x="130" y="242"/>
                  </a:cubicBezTo>
                  <a:cubicBezTo>
                    <a:pt x="119" y="249"/>
                    <a:pt x="88" y="267"/>
                    <a:pt x="66" y="279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8" y="294"/>
                    <a:pt x="47" y="286"/>
                    <a:pt x="88" y="252"/>
                  </a:cubicBezTo>
                  <a:cubicBezTo>
                    <a:pt x="99" y="243"/>
                    <a:pt x="108" y="235"/>
                    <a:pt x="112" y="231"/>
                  </a:cubicBezTo>
                  <a:cubicBezTo>
                    <a:pt x="110" y="233"/>
                    <a:pt x="106" y="235"/>
                    <a:pt x="102" y="237"/>
                  </a:cubicBezTo>
                  <a:cubicBezTo>
                    <a:pt x="96" y="241"/>
                    <a:pt x="90" y="244"/>
                    <a:pt x="84" y="248"/>
                  </a:cubicBezTo>
                  <a:cubicBezTo>
                    <a:pt x="57" y="263"/>
                    <a:pt x="31" y="279"/>
                    <a:pt x="31" y="279"/>
                  </a:cubicBezTo>
                  <a:cubicBezTo>
                    <a:pt x="31" y="279"/>
                    <a:pt x="30" y="279"/>
                    <a:pt x="30" y="279"/>
                  </a:cubicBezTo>
                  <a:cubicBezTo>
                    <a:pt x="30" y="278"/>
                    <a:pt x="30" y="278"/>
                    <a:pt x="31" y="278"/>
                  </a:cubicBezTo>
                  <a:cubicBezTo>
                    <a:pt x="37" y="274"/>
                    <a:pt x="45" y="270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103" y="233"/>
                    <a:pt x="103" y="233"/>
                    <a:pt x="103" y="23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1" y="274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4"/>
                    <a:pt x="29" y="274"/>
                  </a:cubicBezTo>
                  <a:cubicBezTo>
                    <a:pt x="52" y="258"/>
                    <a:pt x="93" y="228"/>
                    <a:pt x="107" y="218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38" y="257"/>
                    <a:pt x="36" y="258"/>
                    <a:pt x="36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7"/>
                  </a:cubicBezTo>
                  <a:cubicBezTo>
                    <a:pt x="123" y="187"/>
                    <a:pt x="123" y="187"/>
                    <a:pt x="123" y="187"/>
                  </a:cubicBezTo>
                  <a:cubicBezTo>
                    <a:pt x="109" y="195"/>
                    <a:pt x="70" y="218"/>
                    <a:pt x="48" y="230"/>
                  </a:cubicBezTo>
                  <a:cubicBezTo>
                    <a:pt x="48" y="230"/>
                    <a:pt x="48" y="230"/>
                    <a:pt x="48" y="230"/>
                  </a:cubicBezTo>
                  <a:cubicBezTo>
                    <a:pt x="47" y="230"/>
                    <a:pt x="48" y="230"/>
                    <a:pt x="48" y="230"/>
                  </a:cubicBezTo>
                  <a:cubicBezTo>
                    <a:pt x="111" y="185"/>
                    <a:pt x="111" y="185"/>
                    <a:pt x="111" y="185"/>
                  </a:cubicBezTo>
                  <a:cubicBezTo>
                    <a:pt x="96" y="193"/>
                    <a:pt x="64" y="212"/>
                    <a:pt x="45" y="223"/>
                  </a:cubicBezTo>
                  <a:cubicBezTo>
                    <a:pt x="45" y="223"/>
                    <a:pt x="44" y="223"/>
                    <a:pt x="44" y="223"/>
                  </a:cubicBezTo>
                  <a:cubicBezTo>
                    <a:pt x="44" y="223"/>
                    <a:pt x="44" y="222"/>
                    <a:pt x="44" y="222"/>
                  </a:cubicBezTo>
                  <a:cubicBezTo>
                    <a:pt x="66" y="204"/>
                    <a:pt x="104" y="173"/>
                    <a:pt x="116" y="163"/>
                  </a:cubicBezTo>
                  <a:cubicBezTo>
                    <a:pt x="98" y="173"/>
                    <a:pt x="29" y="213"/>
                    <a:pt x="28" y="214"/>
                  </a:cubicBezTo>
                  <a:cubicBezTo>
                    <a:pt x="28" y="214"/>
                    <a:pt x="27" y="214"/>
                    <a:pt x="27" y="214"/>
                  </a:cubicBezTo>
                  <a:cubicBezTo>
                    <a:pt x="27" y="214"/>
                    <a:pt x="27" y="213"/>
                    <a:pt x="27" y="213"/>
                  </a:cubicBezTo>
                  <a:cubicBezTo>
                    <a:pt x="51" y="197"/>
                    <a:pt x="91" y="169"/>
                    <a:pt x="109" y="157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3" y="188"/>
                    <a:pt x="56" y="186"/>
                    <a:pt x="64" y="180"/>
                  </a:cubicBezTo>
                  <a:cubicBezTo>
                    <a:pt x="71" y="176"/>
                    <a:pt x="80" y="170"/>
                    <a:pt x="92" y="162"/>
                  </a:cubicBezTo>
                  <a:cubicBezTo>
                    <a:pt x="102" y="156"/>
                    <a:pt x="112" y="149"/>
                    <a:pt x="119" y="144"/>
                  </a:cubicBezTo>
                  <a:cubicBezTo>
                    <a:pt x="110" y="149"/>
                    <a:pt x="98" y="157"/>
                    <a:pt x="86" y="164"/>
                  </a:cubicBezTo>
                  <a:cubicBezTo>
                    <a:pt x="44" y="188"/>
                    <a:pt x="36" y="192"/>
                    <a:pt x="35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99" y="144"/>
                    <a:pt x="43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3" y="175"/>
                    <a:pt x="44" y="174"/>
                    <a:pt x="46" y="173"/>
                  </a:cubicBezTo>
                  <a:cubicBezTo>
                    <a:pt x="48" y="171"/>
                    <a:pt x="51" y="169"/>
                    <a:pt x="56" y="167"/>
                  </a:cubicBezTo>
                  <a:cubicBezTo>
                    <a:pt x="64" y="161"/>
                    <a:pt x="75" y="154"/>
                    <a:pt x="86" y="147"/>
                  </a:cubicBezTo>
                  <a:cubicBezTo>
                    <a:pt x="95" y="142"/>
                    <a:pt x="104" y="136"/>
                    <a:pt x="111" y="131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7"/>
                    <a:pt x="31" y="177"/>
                    <a:pt x="31" y="177"/>
                  </a:cubicBezTo>
                  <a:cubicBezTo>
                    <a:pt x="31" y="177"/>
                    <a:pt x="31" y="177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5"/>
                    <a:pt x="39" y="169"/>
                    <a:pt x="68" y="144"/>
                  </a:cubicBezTo>
                  <a:cubicBezTo>
                    <a:pt x="81" y="133"/>
                    <a:pt x="95" y="121"/>
                    <a:pt x="102" y="115"/>
                  </a:cubicBezTo>
                  <a:cubicBezTo>
                    <a:pt x="88" y="123"/>
                    <a:pt x="72" y="132"/>
                    <a:pt x="58" y="141"/>
                  </a:cubicBezTo>
                  <a:cubicBezTo>
                    <a:pt x="33" y="155"/>
                    <a:pt x="27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5" y="159"/>
                  </a:cubicBezTo>
                  <a:cubicBezTo>
                    <a:pt x="34" y="153"/>
                    <a:pt x="45" y="147"/>
                    <a:pt x="56" y="140"/>
                  </a:cubicBezTo>
                  <a:cubicBezTo>
                    <a:pt x="56" y="140"/>
                    <a:pt x="56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38"/>
                    <a:pt x="64" y="133"/>
                    <a:pt x="87" y="112"/>
                  </a:cubicBezTo>
                  <a:cubicBezTo>
                    <a:pt x="98" y="103"/>
                    <a:pt x="109" y="93"/>
                    <a:pt x="115" y="89"/>
                  </a:cubicBezTo>
                  <a:cubicBezTo>
                    <a:pt x="112" y="90"/>
                    <a:pt x="109" y="92"/>
                    <a:pt x="105" y="94"/>
                  </a:cubicBezTo>
                  <a:cubicBezTo>
                    <a:pt x="43" y="130"/>
                    <a:pt x="43" y="130"/>
                    <a:pt x="42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2" y="129"/>
                    <a:pt x="42" y="129"/>
                    <a:pt x="85" y="95"/>
                  </a:cubicBezTo>
                  <a:cubicBezTo>
                    <a:pt x="99" y="82"/>
                    <a:pt x="115" y="70"/>
                    <a:pt x="122" y="64"/>
                  </a:cubicBezTo>
                  <a:cubicBezTo>
                    <a:pt x="49" y="107"/>
                    <a:pt x="37" y="114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3" y="115"/>
                    <a:pt x="34" y="114"/>
                    <a:pt x="34" y="114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0" y="113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0" y="93"/>
                    <a:pt x="82" y="60"/>
                    <a:pt x="102" y="48"/>
                  </a:cubicBezTo>
                  <a:cubicBezTo>
                    <a:pt x="89" y="55"/>
                    <a:pt x="64" y="70"/>
                    <a:pt x="45" y="81"/>
                  </a:cubicBezTo>
                  <a:cubicBezTo>
                    <a:pt x="18" y="97"/>
                    <a:pt x="13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5" y="47"/>
                    <a:pt x="84" y="53"/>
                    <a:pt x="74" y="6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8"/>
                    <a:pt x="25" y="88"/>
                    <a:pt x="25" y="87"/>
                  </a:cubicBezTo>
                  <a:cubicBezTo>
                    <a:pt x="25" y="87"/>
                    <a:pt x="24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5"/>
                    <a:pt x="35" y="79"/>
                    <a:pt x="74" y="53"/>
                  </a:cubicBezTo>
                  <a:cubicBezTo>
                    <a:pt x="88" y="44"/>
                    <a:pt x="102" y="35"/>
                    <a:pt x="111" y="2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9" y="88"/>
                    <a:pt x="4" y="90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1" y="72"/>
                    <a:pt x="79" y="40"/>
                    <a:pt x="98" y="27"/>
                  </a:cubicBezTo>
                  <a:cubicBezTo>
                    <a:pt x="93" y="30"/>
                    <a:pt x="87" y="34"/>
                    <a:pt x="81" y="38"/>
                  </a:cubicBezTo>
                  <a:cubicBezTo>
                    <a:pt x="34" y="65"/>
                    <a:pt x="25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69"/>
                    <a:pt x="23" y="69"/>
                    <a:pt x="39" y="58"/>
                  </a:cubicBezTo>
                  <a:cubicBezTo>
                    <a:pt x="48" y="52"/>
                    <a:pt x="60" y="43"/>
                    <a:pt x="72" y="34"/>
                  </a:cubicBezTo>
                  <a:cubicBezTo>
                    <a:pt x="88" y="23"/>
                    <a:pt x="103" y="12"/>
                    <a:pt x="113" y="6"/>
                  </a:cubicBezTo>
                  <a:cubicBezTo>
                    <a:pt x="23" y="58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8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1" y="57"/>
                    <a:pt x="28" y="52"/>
                    <a:pt x="62" y="31"/>
                  </a:cubicBezTo>
                  <a:cubicBezTo>
                    <a:pt x="46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0"/>
                    <a:pt x="44" y="40"/>
                  </a:cubicBezTo>
                  <a:cubicBezTo>
                    <a:pt x="56" y="31"/>
                    <a:pt x="78" y="15"/>
                    <a:pt x="87" y="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8" y="18"/>
                    <a:pt x="69" y="14"/>
                  </a:cubicBezTo>
                  <a:cubicBezTo>
                    <a:pt x="70" y="12"/>
                    <a:pt x="70" y="9"/>
                    <a:pt x="71" y="8"/>
                  </a:cubicBezTo>
                  <a:cubicBezTo>
                    <a:pt x="69" y="9"/>
                    <a:pt x="65" y="12"/>
                    <a:pt x="65" y="12"/>
                  </a:cubicBezTo>
                  <a:cubicBezTo>
                    <a:pt x="64" y="12"/>
                    <a:pt x="64" y="12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0" y="14"/>
                  </a:cubicBezTo>
                  <a:cubicBezTo>
                    <a:pt x="70" y="15"/>
                    <a:pt x="70" y="16"/>
                    <a:pt x="69" y="17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1" y="6"/>
                    <a:pt x="86" y="9"/>
                    <a:pt x="69" y="23"/>
                  </a:cubicBezTo>
                  <a:cubicBezTo>
                    <a:pt x="61" y="28"/>
                    <a:pt x="54" y="34"/>
                    <a:pt x="49" y="37"/>
                  </a:cubicBezTo>
                  <a:cubicBezTo>
                    <a:pt x="56" y="34"/>
                    <a:pt x="67" y="27"/>
                    <a:pt x="74" y="23"/>
                  </a:cubicBezTo>
                  <a:cubicBezTo>
                    <a:pt x="77" y="21"/>
                    <a:pt x="79" y="20"/>
                    <a:pt x="80" y="19"/>
                  </a:cubicBezTo>
                  <a:cubicBezTo>
                    <a:pt x="81" y="19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2" y="19"/>
                    <a:pt x="81" y="20"/>
                    <a:pt x="77" y="23"/>
                  </a:cubicBezTo>
                  <a:cubicBezTo>
                    <a:pt x="73" y="25"/>
                    <a:pt x="68" y="28"/>
                    <a:pt x="62" y="32"/>
                  </a:cubicBezTo>
                  <a:cubicBezTo>
                    <a:pt x="52" y="39"/>
                    <a:pt x="38" y="47"/>
                    <a:pt x="29" y="53"/>
                  </a:cubicBezTo>
                  <a:cubicBezTo>
                    <a:pt x="49" y="42"/>
                    <a:pt x="94" y="15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1"/>
                  </a:cubicBezTo>
                  <a:cubicBezTo>
                    <a:pt x="93" y="21"/>
                    <a:pt x="43" y="56"/>
                    <a:pt x="29" y="67"/>
                  </a:cubicBezTo>
                  <a:cubicBezTo>
                    <a:pt x="39" y="61"/>
                    <a:pt x="63" y="47"/>
                    <a:pt x="80" y="37"/>
                  </a:cubicBezTo>
                  <a:cubicBezTo>
                    <a:pt x="106" y="21"/>
                    <a:pt x="106" y="21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6" y="2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6" y="22"/>
                    <a:pt x="106" y="22"/>
                    <a:pt x="106" y="23"/>
                  </a:cubicBezTo>
                  <a:cubicBezTo>
                    <a:pt x="105" y="24"/>
                    <a:pt x="96" y="30"/>
                    <a:pt x="55" y="57"/>
                  </a:cubicBezTo>
                  <a:cubicBezTo>
                    <a:pt x="40" y="67"/>
                    <a:pt x="25" y="76"/>
                    <a:pt x="15" y="83"/>
                  </a:cubicBezTo>
                  <a:cubicBezTo>
                    <a:pt x="19" y="81"/>
                    <a:pt x="23" y="78"/>
                    <a:pt x="28" y="76"/>
                  </a:cubicBezTo>
                  <a:cubicBezTo>
                    <a:pt x="31" y="73"/>
                    <a:pt x="45" y="65"/>
                    <a:pt x="98" y="35"/>
                  </a:cubicBezTo>
                  <a:cubicBezTo>
                    <a:pt x="120" y="22"/>
                    <a:pt x="126" y="18"/>
                    <a:pt x="127" y="18"/>
                  </a:cubicBezTo>
                  <a:cubicBezTo>
                    <a:pt x="127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7" y="19"/>
                    <a:pt x="127" y="19"/>
                    <a:pt x="125" y="20"/>
                  </a:cubicBezTo>
                  <a:cubicBezTo>
                    <a:pt x="125" y="20"/>
                    <a:pt x="125" y="21"/>
                    <a:pt x="125" y="21"/>
                  </a:cubicBezTo>
                  <a:cubicBezTo>
                    <a:pt x="97" y="39"/>
                    <a:pt x="47" y="72"/>
                    <a:pt x="31" y="84"/>
                  </a:cubicBezTo>
                  <a:cubicBezTo>
                    <a:pt x="39" y="79"/>
                    <a:pt x="56" y="69"/>
                    <a:pt x="73" y="59"/>
                  </a:cubicBezTo>
                  <a:cubicBezTo>
                    <a:pt x="117" y="33"/>
                    <a:pt x="124" y="29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3"/>
                    <a:pt x="42" y="82"/>
                    <a:pt x="44" y="80"/>
                  </a:cubicBezTo>
                  <a:cubicBezTo>
                    <a:pt x="95" y="50"/>
                    <a:pt x="109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1" y="43"/>
                    <a:pt x="111" y="43"/>
                  </a:cubicBezTo>
                  <a:cubicBezTo>
                    <a:pt x="111" y="43"/>
                    <a:pt x="111" y="43"/>
                    <a:pt x="93" y="54"/>
                  </a:cubicBezTo>
                  <a:cubicBezTo>
                    <a:pt x="84" y="60"/>
                    <a:pt x="72" y="68"/>
                    <a:pt x="56" y="78"/>
                  </a:cubicBezTo>
                  <a:cubicBezTo>
                    <a:pt x="44" y="86"/>
                    <a:pt x="31" y="94"/>
                    <a:pt x="21" y="100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5" y="35"/>
                    <a:pt x="135" y="35"/>
                  </a:cubicBezTo>
                  <a:cubicBezTo>
                    <a:pt x="135" y="35"/>
                    <a:pt x="135" y="35"/>
                    <a:pt x="135" y="36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53" y="103"/>
                    <a:pt x="100" y="76"/>
                    <a:pt x="127" y="60"/>
                  </a:cubicBezTo>
                  <a:cubicBezTo>
                    <a:pt x="127" y="60"/>
                    <a:pt x="128" y="60"/>
                    <a:pt x="128" y="60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07" y="78"/>
                    <a:pt x="57" y="118"/>
                    <a:pt x="45" y="128"/>
                  </a:cubicBezTo>
                  <a:cubicBezTo>
                    <a:pt x="55" y="122"/>
                    <a:pt x="87" y="103"/>
                    <a:pt x="104" y="94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6" y="87"/>
                    <a:pt x="117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9" y="85"/>
                    <a:pt x="119" y="85"/>
                    <a:pt x="119" y="86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01" y="102"/>
                    <a:pt x="69" y="129"/>
                    <a:pt x="60" y="138"/>
                  </a:cubicBezTo>
                  <a:cubicBezTo>
                    <a:pt x="132" y="96"/>
                    <a:pt x="135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23" y="103"/>
                    <a:pt x="106" y="113"/>
                  </a:cubicBezTo>
                  <a:cubicBezTo>
                    <a:pt x="103" y="116"/>
                    <a:pt x="95" y="123"/>
                    <a:pt x="69" y="145"/>
                  </a:cubicBezTo>
                  <a:cubicBezTo>
                    <a:pt x="56" y="156"/>
                    <a:pt x="41" y="169"/>
                    <a:pt x="35" y="17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20"/>
                  </a:cubicBezTo>
                  <a:cubicBezTo>
                    <a:pt x="131" y="120"/>
                    <a:pt x="131" y="120"/>
                    <a:pt x="130" y="120"/>
                  </a:cubicBezTo>
                  <a:cubicBezTo>
                    <a:pt x="130" y="121"/>
                    <a:pt x="86" y="148"/>
                    <a:pt x="61" y="164"/>
                  </a:cubicBezTo>
                  <a:cubicBezTo>
                    <a:pt x="68" y="160"/>
                    <a:pt x="76" y="155"/>
                    <a:pt x="84" y="151"/>
                  </a:cubicBezTo>
                  <a:cubicBezTo>
                    <a:pt x="95" y="144"/>
                    <a:pt x="106" y="138"/>
                    <a:pt x="114" y="134"/>
                  </a:cubicBezTo>
                  <a:cubicBezTo>
                    <a:pt x="118" y="131"/>
                    <a:pt x="121" y="130"/>
                    <a:pt x="123" y="128"/>
                  </a:cubicBezTo>
                  <a:cubicBezTo>
                    <a:pt x="125" y="127"/>
                    <a:pt x="126" y="127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7"/>
                    <a:pt x="128" y="12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51" y="183"/>
                    <a:pt x="69" y="172"/>
                    <a:pt x="85" y="163"/>
                  </a:cubicBezTo>
                  <a:cubicBezTo>
                    <a:pt x="97" y="156"/>
                    <a:pt x="109" y="149"/>
                    <a:pt x="118" y="144"/>
                  </a:cubicBezTo>
                  <a:cubicBezTo>
                    <a:pt x="127" y="139"/>
                    <a:pt x="130" y="137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33" y="136"/>
                    <a:pt x="133" y="136"/>
                    <a:pt x="133" y="137"/>
                  </a:cubicBezTo>
                  <a:cubicBezTo>
                    <a:pt x="113" y="150"/>
                    <a:pt x="79" y="172"/>
                    <a:pt x="62" y="183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0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7" y="153"/>
                    <a:pt x="115" y="154"/>
                  </a:cubicBezTo>
                  <a:cubicBezTo>
                    <a:pt x="112" y="156"/>
                    <a:pt x="109" y="158"/>
                    <a:pt x="105" y="161"/>
                  </a:cubicBezTo>
                  <a:cubicBezTo>
                    <a:pt x="96" y="167"/>
                    <a:pt x="85" y="175"/>
                    <a:pt x="73" y="183"/>
                  </a:cubicBezTo>
                  <a:cubicBezTo>
                    <a:pt x="60" y="192"/>
                    <a:pt x="47" y="201"/>
                    <a:pt x="38" y="207"/>
                  </a:cubicBezTo>
                  <a:cubicBezTo>
                    <a:pt x="106" y="168"/>
                    <a:pt x="117" y="161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1" y="160"/>
                    <a:pt x="121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1"/>
                    <a:pt x="120" y="161"/>
                  </a:cubicBezTo>
                  <a:cubicBezTo>
                    <a:pt x="119" y="161"/>
                    <a:pt x="116" y="164"/>
                    <a:pt x="109" y="170"/>
                  </a:cubicBezTo>
                  <a:cubicBezTo>
                    <a:pt x="102" y="176"/>
                    <a:pt x="92" y="184"/>
                    <a:pt x="83" y="192"/>
                  </a:cubicBezTo>
                  <a:cubicBezTo>
                    <a:pt x="69" y="203"/>
                    <a:pt x="56" y="214"/>
                    <a:pt x="49" y="219"/>
                  </a:cubicBezTo>
                  <a:cubicBezTo>
                    <a:pt x="105" y="187"/>
                    <a:pt x="115" y="181"/>
                    <a:pt x="117" y="180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1"/>
                    <a:pt x="118" y="181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114" y="191"/>
                    <a:pt x="125" y="185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8" y="183"/>
                    <a:pt x="128" y="183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53" y="247"/>
                    <a:pt x="88" y="227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10" y="215"/>
                  </a:cubicBezTo>
                  <a:cubicBezTo>
                    <a:pt x="110" y="215"/>
                    <a:pt x="110" y="215"/>
                    <a:pt x="109" y="215"/>
                  </a:cubicBezTo>
                  <a:cubicBezTo>
                    <a:pt x="105" y="218"/>
                    <a:pt x="99" y="222"/>
                    <a:pt x="93" y="225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1" y="216"/>
                    <a:pt x="104" y="222"/>
                    <a:pt x="72" y="245"/>
                  </a:cubicBezTo>
                  <a:cubicBezTo>
                    <a:pt x="59" y="254"/>
                    <a:pt x="46" y="264"/>
                    <a:pt x="38" y="269"/>
                  </a:cubicBezTo>
                  <a:cubicBezTo>
                    <a:pt x="41" y="268"/>
                    <a:pt x="44" y="266"/>
                    <a:pt x="48" y="263"/>
                  </a:cubicBezTo>
                  <a:cubicBezTo>
                    <a:pt x="116" y="224"/>
                    <a:pt x="133" y="214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7" y="212"/>
                    <a:pt x="137" y="212"/>
                  </a:cubicBezTo>
                  <a:cubicBezTo>
                    <a:pt x="137" y="212"/>
                    <a:pt x="137" y="212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2" y="216"/>
                    <a:pt x="125" y="220"/>
                  </a:cubicBezTo>
                  <a:cubicBezTo>
                    <a:pt x="125" y="220"/>
                    <a:pt x="125" y="220"/>
                    <a:pt x="125" y="220"/>
                  </a:cubicBezTo>
                  <a:cubicBezTo>
                    <a:pt x="74" y="252"/>
                    <a:pt x="74" y="252"/>
                    <a:pt x="74" y="252"/>
                  </a:cubicBezTo>
                  <a:cubicBezTo>
                    <a:pt x="83" y="247"/>
                    <a:pt x="93" y="241"/>
                    <a:pt x="102" y="236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5" y="217"/>
                    <a:pt x="135" y="217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7" y="216"/>
                    <a:pt x="137" y="216"/>
                    <a:pt x="137" y="216"/>
                  </a:cubicBezTo>
                  <a:cubicBezTo>
                    <a:pt x="137" y="216"/>
                    <a:pt x="137" y="217"/>
                    <a:pt x="137" y="217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6" y="217"/>
                    <a:pt x="136" y="217"/>
                  </a:cubicBezTo>
                  <a:cubicBezTo>
                    <a:pt x="135" y="218"/>
                    <a:pt x="134" y="218"/>
                    <a:pt x="132" y="220"/>
                  </a:cubicBezTo>
                  <a:cubicBezTo>
                    <a:pt x="129" y="221"/>
                    <a:pt x="125" y="224"/>
                    <a:pt x="120" y="227"/>
                  </a:cubicBezTo>
                  <a:cubicBezTo>
                    <a:pt x="119" y="227"/>
                    <a:pt x="117" y="228"/>
                    <a:pt x="116" y="229"/>
                  </a:cubicBezTo>
                  <a:cubicBezTo>
                    <a:pt x="116" y="230"/>
                    <a:pt x="116" y="230"/>
                    <a:pt x="108" y="236"/>
                  </a:cubicBezTo>
                  <a:cubicBezTo>
                    <a:pt x="103" y="241"/>
                    <a:pt x="96" y="246"/>
                    <a:pt x="89" y="252"/>
                  </a:cubicBezTo>
                  <a:cubicBezTo>
                    <a:pt x="71" y="267"/>
                    <a:pt x="48" y="287"/>
                    <a:pt x="40" y="294"/>
                  </a:cubicBezTo>
                  <a:cubicBezTo>
                    <a:pt x="45" y="291"/>
                    <a:pt x="55" y="285"/>
                    <a:pt x="66" y="278"/>
                  </a:cubicBezTo>
                  <a:cubicBezTo>
                    <a:pt x="127" y="243"/>
                    <a:pt x="133" y="239"/>
                    <a:pt x="134" y="239"/>
                  </a:cubicBezTo>
                  <a:cubicBezTo>
                    <a:pt x="134" y="239"/>
                    <a:pt x="134" y="240"/>
                    <a:pt x="134" y="240"/>
                  </a:cubicBezTo>
                  <a:cubicBezTo>
                    <a:pt x="134" y="240"/>
                    <a:pt x="134" y="240"/>
                    <a:pt x="124" y="248"/>
                  </a:cubicBezTo>
                  <a:cubicBezTo>
                    <a:pt x="118" y="253"/>
                    <a:pt x="110" y="259"/>
                    <a:pt x="101" y="266"/>
                  </a:cubicBezTo>
                  <a:cubicBezTo>
                    <a:pt x="82" y="280"/>
                    <a:pt x="60" y="297"/>
                    <a:pt x="52" y="304"/>
                  </a:cubicBezTo>
                  <a:cubicBezTo>
                    <a:pt x="65" y="297"/>
                    <a:pt x="111" y="270"/>
                    <a:pt x="136" y="255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136" y="255"/>
                    <a:pt x="136" y="255"/>
                    <a:pt x="137" y="255"/>
                  </a:cubicBezTo>
                  <a:cubicBezTo>
                    <a:pt x="137" y="256"/>
                    <a:pt x="137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5" y="257"/>
                    <a:pt x="131" y="260"/>
                    <a:pt x="120" y="267"/>
                  </a:cubicBezTo>
                  <a:cubicBezTo>
                    <a:pt x="110" y="273"/>
                    <a:pt x="97" y="282"/>
                    <a:pt x="84" y="290"/>
                  </a:cubicBezTo>
                  <a:cubicBezTo>
                    <a:pt x="72" y="298"/>
                    <a:pt x="59" y="306"/>
                    <a:pt x="50" y="312"/>
                  </a:cubicBezTo>
                  <a:cubicBezTo>
                    <a:pt x="106" y="279"/>
                    <a:pt x="118" y="273"/>
                    <a:pt x="120" y="272"/>
                  </a:cubicBezTo>
                  <a:cubicBezTo>
                    <a:pt x="120" y="272"/>
                    <a:pt x="120" y="272"/>
                    <a:pt x="120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0" y="273"/>
                    <a:pt x="119" y="273"/>
                    <a:pt x="117" y="275"/>
                  </a:cubicBezTo>
                  <a:cubicBezTo>
                    <a:pt x="115" y="276"/>
                    <a:pt x="111" y="278"/>
                    <a:pt x="107" y="281"/>
                  </a:cubicBezTo>
                  <a:cubicBezTo>
                    <a:pt x="100" y="285"/>
                    <a:pt x="90" y="291"/>
                    <a:pt x="81" y="297"/>
                  </a:cubicBezTo>
                  <a:cubicBezTo>
                    <a:pt x="97" y="287"/>
                    <a:pt x="115" y="277"/>
                    <a:pt x="128" y="269"/>
                  </a:cubicBezTo>
                  <a:cubicBezTo>
                    <a:pt x="128" y="269"/>
                    <a:pt x="129" y="269"/>
                    <a:pt x="129" y="269"/>
                  </a:cubicBezTo>
                  <a:cubicBezTo>
                    <a:pt x="129" y="269"/>
                    <a:pt x="129" y="270"/>
                    <a:pt x="129" y="270"/>
                  </a:cubicBezTo>
                  <a:cubicBezTo>
                    <a:pt x="102" y="292"/>
                    <a:pt x="53" y="330"/>
                    <a:pt x="41" y="34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9" y="291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6" y="293"/>
                    <a:pt x="123" y="295"/>
                    <a:pt x="114" y="301"/>
                  </a:cubicBezTo>
                  <a:cubicBezTo>
                    <a:pt x="105" y="307"/>
                    <a:pt x="93" y="315"/>
                    <a:pt x="82" y="323"/>
                  </a:cubicBezTo>
                  <a:cubicBezTo>
                    <a:pt x="68" y="332"/>
                    <a:pt x="53" y="341"/>
                    <a:pt x="45" y="347"/>
                  </a:cubicBezTo>
                  <a:cubicBezTo>
                    <a:pt x="60" y="338"/>
                    <a:pt x="92" y="320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09" y="311"/>
                    <a:pt x="102" y="317"/>
                    <a:pt x="70" y="339"/>
                  </a:cubicBezTo>
                  <a:cubicBezTo>
                    <a:pt x="59" y="347"/>
                    <a:pt x="46" y="355"/>
                    <a:pt x="39" y="361"/>
                  </a:cubicBezTo>
                  <a:cubicBezTo>
                    <a:pt x="110" y="319"/>
                    <a:pt x="110" y="319"/>
                    <a:pt x="111" y="319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1" y="320"/>
                    <a:pt x="111" y="320"/>
                    <a:pt x="111" y="320"/>
                  </a:cubicBezTo>
                  <a:cubicBezTo>
                    <a:pt x="109" y="321"/>
                    <a:pt x="30" y="367"/>
                    <a:pt x="29" y="367"/>
                  </a:cubicBezTo>
                  <a:cubicBezTo>
                    <a:pt x="29" y="367"/>
                    <a:pt x="29" y="367"/>
                    <a:pt x="29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71"/>
            <p:cNvSpPr/>
            <p:nvPr/>
          </p:nvSpPr>
          <p:spPr bwMode="auto">
            <a:xfrm>
              <a:off x="569189" y="5492023"/>
              <a:ext cx="4043608" cy="1329968"/>
            </a:xfrm>
            <a:custGeom>
              <a:avLst/>
              <a:gdLst>
                <a:gd name="T0" fmla="*/ 35 w 137"/>
                <a:gd name="T1" fmla="*/ 353 h 367"/>
                <a:gd name="T2" fmla="*/ 37 w 137"/>
                <a:gd name="T3" fmla="*/ 344 h 367"/>
                <a:gd name="T4" fmla="*/ 32 w 137"/>
                <a:gd name="T5" fmla="*/ 326 h 367"/>
                <a:gd name="T6" fmla="*/ 31 w 137"/>
                <a:gd name="T7" fmla="*/ 324 h 367"/>
                <a:gd name="T8" fmla="*/ 130 w 137"/>
                <a:gd name="T9" fmla="*/ 242 h 367"/>
                <a:gd name="T10" fmla="*/ 88 w 137"/>
                <a:gd name="T11" fmla="*/ 252 h 367"/>
                <a:gd name="T12" fmla="*/ 52 w 137"/>
                <a:gd name="T13" fmla="*/ 265 h 367"/>
                <a:gd name="T14" fmla="*/ 30 w 137"/>
                <a:gd name="T15" fmla="*/ 275 h 367"/>
                <a:gd name="T16" fmla="*/ 40 w 137"/>
                <a:gd name="T17" fmla="*/ 257 h 367"/>
                <a:gd name="T18" fmla="*/ 36 w 137"/>
                <a:gd name="T19" fmla="*/ 258 h 367"/>
                <a:gd name="T20" fmla="*/ 48 w 137"/>
                <a:gd name="T21" fmla="*/ 230 h 367"/>
                <a:gd name="T22" fmla="*/ 28 w 137"/>
                <a:gd name="T23" fmla="*/ 214 h 367"/>
                <a:gd name="T24" fmla="*/ 52 w 137"/>
                <a:gd name="T25" fmla="*/ 189 h 367"/>
                <a:gd name="T26" fmla="*/ 35 w 137"/>
                <a:gd name="T27" fmla="*/ 193 h 367"/>
                <a:gd name="T28" fmla="*/ 42 w 137"/>
                <a:gd name="T29" fmla="*/ 176 h 367"/>
                <a:gd name="T30" fmla="*/ 56 w 137"/>
                <a:gd name="T31" fmla="*/ 167 h 367"/>
                <a:gd name="T32" fmla="*/ 32 w 137"/>
                <a:gd name="T33" fmla="*/ 176 h 367"/>
                <a:gd name="T34" fmla="*/ 25 w 137"/>
                <a:gd name="T35" fmla="*/ 159 h 367"/>
                <a:gd name="T36" fmla="*/ 57 w 137"/>
                <a:gd name="T37" fmla="*/ 140 h 367"/>
                <a:gd name="T38" fmla="*/ 122 w 137"/>
                <a:gd name="T39" fmla="*/ 64 h 367"/>
                <a:gd name="T40" fmla="*/ 129 w 137"/>
                <a:gd name="T41" fmla="*/ 39 h 367"/>
                <a:gd name="T42" fmla="*/ 12 w 137"/>
                <a:gd name="T43" fmla="*/ 100 h 367"/>
                <a:gd name="T44" fmla="*/ 25 w 137"/>
                <a:gd name="T45" fmla="*/ 88 h 367"/>
                <a:gd name="T46" fmla="*/ 27 w 137"/>
                <a:gd name="T47" fmla="*/ 77 h 367"/>
                <a:gd name="T48" fmla="*/ 2 w 137"/>
                <a:gd name="T49" fmla="*/ 90 h 367"/>
                <a:gd name="T50" fmla="*/ 72 w 137"/>
                <a:gd name="T51" fmla="*/ 34 h 367"/>
                <a:gd name="T52" fmla="*/ 19 w 137"/>
                <a:gd name="T53" fmla="*/ 59 h 367"/>
                <a:gd name="T54" fmla="*/ 68 w 137"/>
                <a:gd name="T55" fmla="*/ 18 h 367"/>
                <a:gd name="T56" fmla="*/ 72 w 137"/>
                <a:gd name="T57" fmla="*/ 7 h 367"/>
                <a:gd name="T58" fmla="*/ 93 w 137"/>
                <a:gd name="T59" fmla="*/ 4 h 367"/>
                <a:gd name="T60" fmla="*/ 82 w 137"/>
                <a:gd name="T61" fmla="*/ 18 h 367"/>
                <a:gd name="T62" fmla="*/ 62 w 137"/>
                <a:gd name="T63" fmla="*/ 32 h 367"/>
                <a:gd name="T64" fmla="*/ 106 w 137"/>
                <a:gd name="T65" fmla="*/ 22 h 367"/>
                <a:gd name="T66" fmla="*/ 28 w 137"/>
                <a:gd name="T67" fmla="*/ 76 h 367"/>
                <a:gd name="T68" fmla="*/ 128 w 137"/>
                <a:gd name="T69" fmla="*/ 18 h 367"/>
                <a:gd name="T70" fmla="*/ 73 w 137"/>
                <a:gd name="T71" fmla="*/ 59 h 367"/>
                <a:gd name="T72" fmla="*/ 38 w 137"/>
                <a:gd name="T73" fmla="*/ 84 h 367"/>
                <a:gd name="T74" fmla="*/ 21 w 137"/>
                <a:gd name="T75" fmla="*/ 100 h 367"/>
                <a:gd name="T76" fmla="*/ 128 w 137"/>
                <a:gd name="T77" fmla="*/ 61 h 367"/>
                <a:gd name="T78" fmla="*/ 119 w 137"/>
                <a:gd name="T79" fmla="*/ 86 h 367"/>
                <a:gd name="T80" fmla="*/ 106 w 137"/>
                <a:gd name="T81" fmla="*/ 113 h 367"/>
                <a:gd name="T82" fmla="*/ 84 w 137"/>
                <a:gd name="T83" fmla="*/ 151 h 367"/>
                <a:gd name="T84" fmla="*/ 128 w 137"/>
                <a:gd name="T85" fmla="*/ 127 h 367"/>
                <a:gd name="T86" fmla="*/ 133 w 137"/>
                <a:gd name="T87" fmla="*/ 136 h 367"/>
                <a:gd name="T88" fmla="*/ 119 w 137"/>
                <a:gd name="T89" fmla="*/ 152 h 367"/>
                <a:gd name="T90" fmla="*/ 120 w 137"/>
                <a:gd name="T91" fmla="*/ 160 h 367"/>
                <a:gd name="T92" fmla="*/ 83 w 137"/>
                <a:gd name="T93" fmla="*/ 192 h 367"/>
                <a:gd name="T94" fmla="*/ 118 w 137"/>
                <a:gd name="T95" fmla="*/ 181 h 367"/>
                <a:gd name="T96" fmla="*/ 128 w 137"/>
                <a:gd name="T97" fmla="*/ 184 h 367"/>
                <a:gd name="T98" fmla="*/ 109 w 137"/>
                <a:gd name="T99" fmla="*/ 215 h 367"/>
                <a:gd name="T100" fmla="*/ 113 w 137"/>
                <a:gd name="T101" fmla="*/ 215 h 367"/>
                <a:gd name="T102" fmla="*/ 137 w 137"/>
                <a:gd name="T103" fmla="*/ 212 h 367"/>
                <a:gd name="T104" fmla="*/ 102 w 137"/>
                <a:gd name="T105" fmla="*/ 236 h 367"/>
                <a:gd name="T106" fmla="*/ 137 w 137"/>
                <a:gd name="T107" fmla="*/ 217 h 367"/>
                <a:gd name="T108" fmla="*/ 40 w 137"/>
                <a:gd name="T109" fmla="*/ 294 h 367"/>
                <a:gd name="T110" fmla="*/ 136 w 137"/>
                <a:gd name="T111" fmla="*/ 255 h 367"/>
                <a:gd name="T112" fmla="*/ 84 w 137"/>
                <a:gd name="T113" fmla="*/ 290 h 367"/>
                <a:gd name="T114" fmla="*/ 121 w 137"/>
                <a:gd name="T115" fmla="*/ 272 h 367"/>
                <a:gd name="T116" fmla="*/ 129 w 137"/>
                <a:gd name="T117" fmla="*/ 269 h 367"/>
                <a:gd name="T118" fmla="*/ 128 w 137"/>
                <a:gd name="T119" fmla="*/ 292 h 367"/>
                <a:gd name="T120" fmla="*/ 111 w 137"/>
                <a:gd name="T121" fmla="*/ 309 h 367"/>
                <a:gd name="T122" fmla="*/ 110 w 137"/>
                <a:gd name="T123" fmla="*/ 3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367">
                  <a:moveTo>
                    <a:pt x="29" y="367"/>
                  </a:moveTo>
                  <a:cubicBezTo>
                    <a:pt x="29" y="367"/>
                    <a:pt x="29" y="367"/>
                    <a:pt x="29" y="367"/>
                  </a:cubicBezTo>
                  <a:cubicBezTo>
                    <a:pt x="29" y="367"/>
                    <a:pt x="29" y="367"/>
                    <a:pt x="29" y="366"/>
                  </a:cubicBezTo>
                  <a:cubicBezTo>
                    <a:pt x="51" y="351"/>
                    <a:pt x="90" y="324"/>
                    <a:pt x="104" y="313"/>
                  </a:cubicBezTo>
                  <a:cubicBezTo>
                    <a:pt x="63" y="338"/>
                    <a:pt x="39" y="351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4" y="353"/>
                  </a:cubicBezTo>
                  <a:cubicBezTo>
                    <a:pt x="34" y="353"/>
                    <a:pt x="34" y="353"/>
                    <a:pt x="35" y="353"/>
                  </a:cubicBezTo>
                  <a:cubicBezTo>
                    <a:pt x="58" y="337"/>
                    <a:pt x="97" y="311"/>
                    <a:pt x="117" y="298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6" y="344"/>
                    <a:pt x="36" y="344"/>
                    <a:pt x="37" y="344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8" y="342"/>
                    <a:pt x="46" y="335"/>
                    <a:pt x="82" y="306"/>
                  </a:cubicBezTo>
                  <a:cubicBezTo>
                    <a:pt x="99" y="293"/>
                    <a:pt x="115" y="279"/>
                    <a:pt x="123" y="273"/>
                  </a:cubicBezTo>
                  <a:cubicBezTo>
                    <a:pt x="53" y="314"/>
                    <a:pt x="37" y="323"/>
                    <a:pt x="33" y="325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1" y="326"/>
                    <a:pt x="31" y="326"/>
                  </a:cubicBezTo>
                  <a:cubicBezTo>
                    <a:pt x="31" y="326"/>
                    <a:pt x="31" y="326"/>
                    <a:pt x="31" y="325"/>
                  </a:cubicBezTo>
                  <a:cubicBezTo>
                    <a:pt x="31" y="325"/>
                    <a:pt x="31" y="325"/>
                    <a:pt x="31" y="325"/>
                  </a:cubicBezTo>
                  <a:cubicBezTo>
                    <a:pt x="32" y="325"/>
                    <a:pt x="58" y="309"/>
                    <a:pt x="82" y="295"/>
                  </a:cubicBezTo>
                  <a:cubicBezTo>
                    <a:pt x="65" y="305"/>
                    <a:pt x="45" y="316"/>
                    <a:pt x="32" y="324"/>
                  </a:cubicBezTo>
                  <a:cubicBezTo>
                    <a:pt x="32" y="324"/>
                    <a:pt x="31" y="324"/>
                    <a:pt x="31" y="324"/>
                  </a:cubicBezTo>
                  <a:cubicBezTo>
                    <a:pt x="31" y="323"/>
                    <a:pt x="31" y="323"/>
                    <a:pt x="31" y="323"/>
                  </a:cubicBezTo>
                  <a:cubicBezTo>
                    <a:pt x="57" y="306"/>
                    <a:pt x="100" y="279"/>
                    <a:pt x="122" y="265"/>
                  </a:cubicBezTo>
                  <a:cubicBezTo>
                    <a:pt x="74" y="292"/>
                    <a:pt x="50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8" y="306"/>
                    <a:pt x="48" y="305"/>
                    <a:pt x="100" y="265"/>
                  </a:cubicBezTo>
                  <a:cubicBezTo>
                    <a:pt x="112" y="256"/>
                    <a:pt x="124" y="247"/>
                    <a:pt x="130" y="242"/>
                  </a:cubicBezTo>
                  <a:cubicBezTo>
                    <a:pt x="119" y="249"/>
                    <a:pt x="88" y="267"/>
                    <a:pt x="66" y="279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8" y="294"/>
                    <a:pt x="47" y="286"/>
                    <a:pt x="88" y="252"/>
                  </a:cubicBezTo>
                  <a:cubicBezTo>
                    <a:pt x="99" y="243"/>
                    <a:pt x="108" y="235"/>
                    <a:pt x="112" y="231"/>
                  </a:cubicBezTo>
                  <a:cubicBezTo>
                    <a:pt x="110" y="233"/>
                    <a:pt x="106" y="235"/>
                    <a:pt x="102" y="237"/>
                  </a:cubicBezTo>
                  <a:cubicBezTo>
                    <a:pt x="96" y="241"/>
                    <a:pt x="90" y="244"/>
                    <a:pt x="84" y="248"/>
                  </a:cubicBezTo>
                  <a:cubicBezTo>
                    <a:pt x="57" y="263"/>
                    <a:pt x="31" y="279"/>
                    <a:pt x="31" y="279"/>
                  </a:cubicBezTo>
                  <a:cubicBezTo>
                    <a:pt x="31" y="279"/>
                    <a:pt x="30" y="279"/>
                    <a:pt x="30" y="279"/>
                  </a:cubicBezTo>
                  <a:cubicBezTo>
                    <a:pt x="30" y="278"/>
                    <a:pt x="30" y="278"/>
                    <a:pt x="31" y="278"/>
                  </a:cubicBezTo>
                  <a:cubicBezTo>
                    <a:pt x="37" y="274"/>
                    <a:pt x="45" y="270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103" y="233"/>
                    <a:pt x="103" y="233"/>
                    <a:pt x="103" y="23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1" y="274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4"/>
                    <a:pt x="29" y="274"/>
                  </a:cubicBezTo>
                  <a:cubicBezTo>
                    <a:pt x="52" y="258"/>
                    <a:pt x="93" y="228"/>
                    <a:pt x="107" y="218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38" y="257"/>
                    <a:pt x="36" y="258"/>
                    <a:pt x="36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7"/>
                  </a:cubicBezTo>
                  <a:cubicBezTo>
                    <a:pt x="123" y="187"/>
                    <a:pt x="123" y="187"/>
                    <a:pt x="123" y="187"/>
                  </a:cubicBezTo>
                  <a:cubicBezTo>
                    <a:pt x="109" y="195"/>
                    <a:pt x="70" y="218"/>
                    <a:pt x="48" y="230"/>
                  </a:cubicBezTo>
                  <a:cubicBezTo>
                    <a:pt x="48" y="230"/>
                    <a:pt x="48" y="230"/>
                    <a:pt x="48" y="230"/>
                  </a:cubicBezTo>
                  <a:cubicBezTo>
                    <a:pt x="47" y="230"/>
                    <a:pt x="48" y="230"/>
                    <a:pt x="48" y="230"/>
                  </a:cubicBezTo>
                  <a:cubicBezTo>
                    <a:pt x="111" y="185"/>
                    <a:pt x="111" y="185"/>
                    <a:pt x="111" y="185"/>
                  </a:cubicBezTo>
                  <a:cubicBezTo>
                    <a:pt x="96" y="193"/>
                    <a:pt x="64" y="212"/>
                    <a:pt x="45" y="223"/>
                  </a:cubicBezTo>
                  <a:cubicBezTo>
                    <a:pt x="45" y="223"/>
                    <a:pt x="44" y="223"/>
                    <a:pt x="44" y="223"/>
                  </a:cubicBezTo>
                  <a:cubicBezTo>
                    <a:pt x="44" y="223"/>
                    <a:pt x="44" y="222"/>
                    <a:pt x="44" y="222"/>
                  </a:cubicBezTo>
                  <a:cubicBezTo>
                    <a:pt x="66" y="204"/>
                    <a:pt x="104" y="173"/>
                    <a:pt x="116" y="163"/>
                  </a:cubicBezTo>
                  <a:cubicBezTo>
                    <a:pt x="98" y="173"/>
                    <a:pt x="29" y="213"/>
                    <a:pt x="28" y="214"/>
                  </a:cubicBezTo>
                  <a:cubicBezTo>
                    <a:pt x="28" y="214"/>
                    <a:pt x="27" y="214"/>
                    <a:pt x="27" y="214"/>
                  </a:cubicBezTo>
                  <a:cubicBezTo>
                    <a:pt x="27" y="214"/>
                    <a:pt x="27" y="213"/>
                    <a:pt x="27" y="213"/>
                  </a:cubicBezTo>
                  <a:cubicBezTo>
                    <a:pt x="51" y="197"/>
                    <a:pt x="91" y="169"/>
                    <a:pt x="109" y="157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3" y="188"/>
                    <a:pt x="56" y="186"/>
                    <a:pt x="64" y="180"/>
                  </a:cubicBezTo>
                  <a:cubicBezTo>
                    <a:pt x="71" y="176"/>
                    <a:pt x="80" y="170"/>
                    <a:pt x="92" y="162"/>
                  </a:cubicBezTo>
                  <a:cubicBezTo>
                    <a:pt x="102" y="156"/>
                    <a:pt x="112" y="149"/>
                    <a:pt x="119" y="144"/>
                  </a:cubicBezTo>
                  <a:cubicBezTo>
                    <a:pt x="110" y="149"/>
                    <a:pt x="98" y="157"/>
                    <a:pt x="86" y="164"/>
                  </a:cubicBezTo>
                  <a:cubicBezTo>
                    <a:pt x="44" y="188"/>
                    <a:pt x="36" y="192"/>
                    <a:pt x="35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99" y="144"/>
                    <a:pt x="43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3" y="175"/>
                    <a:pt x="44" y="174"/>
                    <a:pt x="46" y="173"/>
                  </a:cubicBezTo>
                  <a:cubicBezTo>
                    <a:pt x="48" y="171"/>
                    <a:pt x="51" y="169"/>
                    <a:pt x="56" y="167"/>
                  </a:cubicBezTo>
                  <a:cubicBezTo>
                    <a:pt x="64" y="161"/>
                    <a:pt x="75" y="154"/>
                    <a:pt x="86" y="147"/>
                  </a:cubicBezTo>
                  <a:cubicBezTo>
                    <a:pt x="95" y="142"/>
                    <a:pt x="104" y="136"/>
                    <a:pt x="111" y="131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7"/>
                    <a:pt x="31" y="177"/>
                    <a:pt x="31" y="177"/>
                  </a:cubicBezTo>
                  <a:cubicBezTo>
                    <a:pt x="31" y="177"/>
                    <a:pt x="31" y="177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5"/>
                    <a:pt x="39" y="169"/>
                    <a:pt x="68" y="144"/>
                  </a:cubicBezTo>
                  <a:cubicBezTo>
                    <a:pt x="81" y="133"/>
                    <a:pt x="95" y="121"/>
                    <a:pt x="102" y="115"/>
                  </a:cubicBezTo>
                  <a:cubicBezTo>
                    <a:pt x="88" y="123"/>
                    <a:pt x="72" y="132"/>
                    <a:pt x="58" y="141"/>
                  </a:cubicBezTo>
                  <a:cubicBezTo>
                    <a:pt x="33" y="155"/>
                    <a:pt x="27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5" y="159"/>
                  </a:cubicBezTo>
                  <a:cubicBezTo>
                    <a:pt x="34" y="153"/>
                    <a:pt x="45" y="147"/>
                    <a:pt x="56" y="140"/>
                  </a:cubicBezTo>
                  <a:cubicBezTo>
                    <a:pt x="56" y="140"/>
                    <a:pt x="56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38"/>
                    <a:pt x="64" y="133"/>
                    <a:pt x="87" y="112"/>
                  </a:cubicBezTo>
                  <a:cubicBezTo>
                    <a:pt x="98" y="103"/>
                    <a:pt x="109" y="93"/>
                    <a:pt x="115" y="89"/>
                  </a:cubicBezTo>
                  <a:cubicBezTo>
                    <a:pt x="112" y="90"/>
                    <a:pt x="109" y="92"/>
                    <a:pt x="105" y="94"/>
                  </a:cubicBezTo>
                  <a:cubicBezTo>
                    <a:pt x="43" y="130"/>
                    <a:pt x="43" y="130"/>
                    <a:pt x="42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2" y="129"/>
                    <a:pt x="42" y="129"/>
                    <a:pt x="85" y="95"/>
                  </a:cubicBezTo>
                  <a:cubicBezTo>
                    <a:pt x="99" y="82"/>
                    <a:pt x="115" y="70"/>
                    <a:pt x="122" y="64"/>
                  </a:cubicBezTo>
                  <a:cubicBezTo>
                    <a:pt x="49" y="107"/>
                    <a:pt x="37" y="114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3" y="115"/>
                    <a:pt x="34" y="114"/>
                    <a:pt x="34" y="114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0" y="113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0" y="93"/>
                    <a:pt x="82" y="60"/>
                    <a:pt x="102" y="48"/>
                  </a:cubicBezTo>
                  <a:cubicBezTo>
                    <a:pt x="89" y="55"/>
                    <a:pt x="64" y="70"/>
                    <a:pt x="45" y="81"/>
                  </a:cubicBezTo>
                  <a:cubicBezTo>
                    <a:pt x="18" y="97"/>
                    <a:pt x="13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5" y="47"/>
                    <a:pt x="84" y="53"/>
                    <a:pt x="74" y="6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8"/>
                    <a:pt x="25" y="88"/>
                    <a:pt x="25" y="87"/>
                  </a:cubicBezTo>
                  <a:cubicBezTo>
                    <a:pt x="25" y="87"/>
                    <a:pt x="24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5"/>
                    <a:pt x="35" y="79"/>
                    <a:pt x="74" y="53"/>
                  </a:cubicBezTo>
                  <a:cubicBezTo>
                    <a:pt x="88" y="44"/>
                    <a:pt x="102" y="35"/>
                    <a:pt x="111" y="2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9" y="88"/>
                    <a:pt x="4" y="90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1" y="72"/>
                    <a:pt x="79" y="40"/>
                    <a:pt x="98" y="27"/>
                  </a:cubicBezTo>
                  <a:cubicBezTo>
                    <a:pt x="93" y="30"/>
                    <a:pt x="87" y="34"/>
                    <a:pt x="81" y="38"/>
                  </a:cubicBezTo>
                  <a:cubicBezTo>
                    <a:pt x="34" y="65"/>
                    <a:pt x="25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69"/>
                    <a:pt x="23" y="69"/>
                    <a:pt x="39" y="58"/>
                  </a:cubicBezTo>
                  <a:cubicBezTo>
                    <a:pt x="48" y="52"/>
                    <a:pt x="60" y="43"/>
                    <a:pt x="72" y="34"/>
                  </a:cubicBezTo>
                  <a:cubicBezTo>
                    <a:pt x="88" y="23"/>
                    <a:pt x="103" y="12"/>
                    <a:pt x="113" y="6"/>
                  </a:cubicBezTo>
                  <a:cubicBezTo>
                    <a:pt x="23" y="58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8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1" y="57"/>
                    <a:pt x="28" y="52"/>
                    <a:pt x="62" y="31"/>
                  </a:cubicBezTo>
                  <a:cubicBezTo>
                    <a:pt x="46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0"/>
                    <a:pt x="44" y="40"/>
                  </a:cubicBezTo>
                  <a:cubicBezTo>
                    <a:pt x="56" y="31"/>
                    <a:pt x="78" y="15"/>
                    <a:pt x="87" y="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8" y="18"/>
                    <a:pt x="69" y="14"/>
                  </a:cubicBezTo>
                  <a:cubicBezTo>
                    <a:pt x="70" y="12"/>
                    <a:pt x="70" y="9"/>
                    <a:pt x="71" y="8"/>
                  </a:cubicBezTo>
                  <a:cubicBezTo>
                    <a:pt x="69" y="9"/>
                    <a:pt x="65" y="12"/>
                    <a:pt x="65" y="12"/>
                  </a:cubicBezTo>
                  <a:cubicBezTo>
                    <a:pt x="64" y="12"/>
                    <a:pt x="64" y="12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0" y="14"/>
                  </a:cubicBezTo>
                  <a:cubicBezTo>
                    <a:pt x="70" y="15"/>
                    <a:pt x="70" y="16"/>
                    <a:pt x="69" y="17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1" y="6"/>
                    <a:pt x="86" y="9"/>
                    <a:pt x="69" y="23"/>
                  </a:cubicBezTo>
                  <a:cubicBezTo>
                    <a:pt x="61" y="28"/>
                    <a:pt x="54" y="34"/>
                    <a:pt x="49" y="37"/>
                  </a:cubicBezTo>
                  <a:cubicBezTo>
                    <a:pt x="56" y="34"/>
                    <a:pt x="67" y="27"/>
                    <a:pt x="74" y="23"/>
                  </a:cubicBezTo>
                  <a:cubicBezTo>
                    <a:pt x="77" y="21"/>
                    <a:pt x="79" y="20"/>
                    <a:pt x="80" y="19"/>
                  </a:cubicBezTo>
                  <a:cubicBezTo>
                    <a:pt x="81" y="19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2" y="19"/>
                    <a:pt x="81" y="20"/>
                    <a:pt x="77" y="23"/>
                  </a:cubicBezTo>
                  <a:cubicBezTo>
                    <a:pt x="73" y="25"/>
                    <a:pt x="68" y="28"/>
                    <a:pt x="62" y="32"/>
                  </a:cubicBezTo>
                  <a:cubicBezTo>
                    <a:pt x="52" y="39"/>
                    <a:pt x="38" y="47"/>
                    <a:pt x="29" y="53"/>
                  </a:cubicBezTo>
                  <a:cubicBezTo>
                    <a:pt x="49" y="42"/>
                    <a:pt x="94" y="15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1"/>
                  </a:cubicBezTo>
                  <a:cubicBezTo>
                    <a:pt x="93" y="21"/>
                    <a:pt x="43" y="56"/>
                    <a:pt x="29" y="67"/>
                  </a:cubicBezTo>
                  <a:cubicBezTo>
                    <a:pt x="39" y="61"/>
                    <a:pt x="63" y="47"/>
                    <a:pt x="80" y="37"/>
                  </a:cubicBezTo>
                  <a:cubicBezTo>
                    <a:pt x="106" y="21"/>
                    <a:pt x="106" y="21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6" y="2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6" y="22"/>
                    <a:pt x="106" y="22"/>
                    <a:pt x="106" y="23"/>
                  </a:cubicBezTo>
                  <a:cubicBezTo>
                    <a:pt x="105" y="24"/>
                    <a:pt x="96" y="30"/>
                    <a:pt x="55" y="57"/>
                  </a:cubicBezTo>
                  <a:cubicBezTo>
                    <a:pt x="40" y="67"/>
                    <a:pt x="25" y="76"/>
                    <a:pt x="15" y="83"/>
                  </a:cubicBezTo>
                  <a:cubicBezTo>
                    <a:pt x="19" y="81"/>
                    <a:pt x="23" y="78"/>
                    <a:pt x="28" y="76"/>
                  </a:cubicBezTo>
                  <a:cubicBezTo>
                    <a:pt x="31" y="73"/>
                    <a:pt x="45" y="65"/>
                    <a:pt x="98" y="35"/>
                  </a:cubicBezTo>
                  <a:cubicBezTo>
                    <a:pt x="120" y="22"/>
                    <a:pt x="126" y="18"/>
                    <a:pt x="127" y="18"/>
                  </a:cubicBezTo>
                  <a:cubicBezTo>
                    <a:pt x="127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7" y="19"/>
                    <a:pt x="127" y="19"/>
                    <a:pt x="125" y="20"/>
                  </a:cubicBezTo>
                  <a:cubicBezTo>
                    <a:pt x="125" y="20"/>
                    <a:pt x="125" y="21"/>
                    <a:pt x="125" y="21"/>
                  </a:cubicBezTo>
                  <a:cubicBezTo>
                    <a:pt x="97" y="39"/>
                    <a:pt x="47" y="72"/>
                    <a:pt x="31" y="84"/>
                  </a:cubicBezTo>
                  <a:cubicBezTo>
                    <a:pt x="39" y="79"/>
                    <a:pt x="56" y="69"/>
                    <a:pt x="73" y="59"/>
                  </a:cubicBezTo>
                  <a:cubicBezTo>
                    <a:pt x="117" y="33"/>
                    <a:pt x="124" y="29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3"/>
                    <a:pt x="42" y="82"/>
                    <a:pt x="44" y="80"/>
                  </a:cubicBezTo>
                  <a:cubicBezTo>
                    <a:pt x="95" y="50"/>
                    <a:pt x="109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1" y="43"/>
                    <a:pt x="111" y="43"/>
                  </a:cubicBezTo>
                  <a:cubicBezTo>
                    <a:pt x="111" y="43"/>
                    <a:pt x="111" y="43"/>
                    <a:pt x="93" y="54"/>
                  </a:cubicBezTo>
                  <a:cubicBezTo>
                    <a:pt x="84" y="60"/>
                    <a:pt x="72" y="68"/>
                    <a:pt x="56" y="78"/>
                  </a:cubicBezTo>
                  <a:cubicBezTo>
                    <a:pt x="44" y="86"/>
                    <a:pt x="31" y="94"/>
                    <a:pt x="21" y="100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5" y="35"/>
                    <a:pt x="135" y="35"/>
                  </a:cubicBezTo>
                  <a:cubicBezTo>
                    <a:pt x="135" y="35"/>
                    <a:pt x="135" y="35"/>
                    <a:pt x="135" y="36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53" y="103"/>
                    <a:pt x="100" y="76"/>
                    <a:pt x="127" y="60"/>
                  </a:cubicBezTo>
                  <a:cubicBezTo>
                    <a:pt x="127" y="60"/>
                    <a:pt x="128" y="60"/>
                    <a:pt x="128" y="60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07" y="78"/>
                    <a:pt x="57" y="118"/>
                    <a:pt x="45" y="128"/>
                  </a:cubicBezTo>
                  <a:cubicBezTo>
                    <a:pt x="55" y="122"/>
                    <a:pt x="87" y="103"/>
                    <a:pt x="104" y="94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6" y="87"/>
                    <a:pt x="117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9" y="85"/>
                    <a:pt x="119" y="85"/>
                    <a:pt x="119" y="86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01" y="102"/>
                    <a:pt x="69" y="129"/>
                    <a:pt x="60" y="138"/>
                  </a:cubicBezTo>
                  <a:cubicBezTo>
                    <a:pt x="132" y="96"/>
                    <a:pt x="135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23" y="103"/>
                    <a:pt x="106" y="113"/>
                  </a:cubicBezTo>
                  <a:cubicBezTo>
                    <a:pt x="103" y="116"/>
                    <a:pt x="95" y="123"/>
                    <a:pt x="69" y="145"/>
                  </a:cubicBezTo>
                  <a:cubicBezTo>
                    <a:pt x="56" y="156"/>
                    <a:pt x="41" y="169"/>
                    <a:pt x="35" y="17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20"/>
                  </a:cubicBezTo>
                  <a:cubicBezTo>
                    <a:pt x="131" y="120"/>
                    <a:pt x="131" y="120"/>
                    <a:pt x="130" y="120"/>
                  </a:cubicBezTo>
                  <a:cubicBezTo>
                    <a:pt x="130" y="121"/>
                    <a:pt x="86" y="148"/>
                    <a:pt x="61" y="164"/>
                  </a:cubicBezTo>
                  <a:cubicBezTo>
                    <a:pt x="68" y="160"/>
                    <a:pt x="76" y="155"/>
                    <a:pt x="84" y="151"/>
                  </a:cubicBezTo>
                  <a:cubicBezTo>
                    <a:pt x="95" y="144"/>
                    <a:pt x="106" y="138"/>
                    <a:pt x="114" y="134"/>
                  </a:cubicBezTo>
                  <a:cubicBezTo>
                    <a:pt x="118" y="131"/>
                    <a:pt x="121" y="130"/>
                    <a:pt x="123" y="128"/>
                  </a:cubicBezTo>
                  <a:cubicBezTo>
                    <a:pt x="125" y="127"/>
                    <a:pt x="126" y="127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7"/>
                    <a:pt x="128" y="12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51" y="183"/>
                    <a:pt x="69" y="172"/>
                    <a:pt x="85" y="163"/>
                  </a:cubicBezTo>
                  <a:cubicBezTo>
                    <a:pt x="97" y="156"/>
                    <a:pt x="109" y="149"/>
                    <a:pt x="118" y="144"/>
                  </a:cubicBezTo>
                  <a:cubicBezTo>
                    <a:pt x="127" y="139"/>
                    <a:pt x="130" y="137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33" y="136"/>
                    <a:pt x="133" y="136"/>
                    <a:pt x="133" y="137"/>
                  </a:cubicBezTo>
                  <a:cubicBezTo>
                    <a:pt x="113" y="150"/>
                    <a:pt x="79" y="172"/>
                    <a:pt x="62" y="183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0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7" y="153"/>
                    <a:pt x="115" y="154"/>
                  </a:cubicBezTo>
                  <a:cubicBezTo>
                    <a:pt x="112" y="156"/>
                    <a:pt x="109" y="158"/>
                    <a:pt x="105" y="161"/>
                  </a:cubicBezTo>
                  <a:cubicBezTo>
                    <a:pt x="96" y="167"/>
                    <a:pt x="85" y="175"/>
                    <a:pt x="73" y="183"/>
                  </a:cubicBezTo>
                  <a:cubicBezTo>
                    <a:pt x="60" y="192"/>
                    <a:pt x="47" y="201"/>
                    <a:pt x="38" y="207"/>
                  </a:cubicBezTo>
                  <a:cubicBezTo>
                    <a:pt x="106" y="168"/>
                    <a:pt x="117" y="161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1" y="160"/>
                    <a:pt x="121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1"/>
                    <a:pt x="120" y="161"/>
                  </a:cubicBezTo>
                  <a:cubicBezTo>
                    <a:pt x="119" y="161"/>
                    <a:pt x="116" y="164"/>
                    <a:pt x="109" y="170"/>
                  </a:cubicBezTo>
                  <a:cubicBezTo>
                    <a:pt x="102" y="176"/>
                    <a:pt x="92" y="184"/>
                    <a:pt x="83" y="192"/>
                  </a:cubicBezTo>
                  <a:cubicBezTo>
                    <a:pt x="69" y="203"/>
                    <a:pt x="56" y="214"/>
                    <a:pt x="49" y="219"/>
                  </a:cubicBezTo>
                  <a:cubicBezTo>
                    <a:pt x="105" y="187"/>
                    <a:pt x="115" y="181"/>
                    <a:pt x="117" y="180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1"/>
                    <a:pt x="118" y="181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114" y="191"/>
                    <a:pt x="125" y="185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8" y="183"/>
                    <a:pt x="128" y="183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53" y="247"/>
                    <a:pt x="88" y="227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10" y="215"/>
                  </a:cubicBezTo>
                  <a:cubicBezTo>
                    <a:pt x="110" y="215"/>
                    <a:pt x="110" y="215"/>
                    <a:pt x="109" y="215"/>
                  </a:cubicBezTo>
                  <a:cubicBezTo>
                    <a:pt x="105" y="218"/>
                    <a:pt x="99" y="222"/>
                    <a:pt x="93" y="225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1" y="216"/>
                    <a:pt x="104" y="222"/>
                    <a:pt x="72" y="245"/>
                  </a:cubicBezTo>
                  <a:cubicBezTo>
                    <a:pt x="59" y="254"/>
                    <a:pt x="46" y="264"/>
                    <a:pt x="38" y="269"/>
                  </a:cubicBezTo>
                  <a:cubicBezTo>
                    <a:pt x="41" y="268"/>
                    <a:pt x="44" y="266"/>
                    <a:pt x="48" y="263"/>
                  </a:cubicBezTo>
                  <a:cubicBezTo>
                    <a:pt x="116" y="224"/>
                    <a:pt x="133" y="214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7" y="212"/>
                    <a:pt x="137" y="212"/>
                  </a:cubicBezTo>
                  <a:cubicBezTo>
                    <a:pt x="137" y="212"/>
                    <a:pt x="137" y="212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2" y="216"/>
                    <a:pt x="125" y="220"/>
                  </a:cubicBezTo>
                  <a:cubicBezTo>
                    <a:pt x="125" y="220"/>
                    <a:pt x="125" y="220"/>
                    <a:pt x="125" y="220"/>
                  </a:cubicBezTo>
                  <a:cubicBezTo>
                    <a:pt x="74" y="252"/>
                    <a:pt x="74" y="252"/>
                    <a:pt x="74" y="252"/>
                  </a:cubicBezTo>
                  <a:cubicBezTo>
                    <a:pt x="83" y="247"/>
                    <a:pt x="93" y="241"/>
                    <a:pt x="102" y="236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5" y="217"/>
                    <a:pt x="135" y="217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7" y="216"/>
                    <a:pt x="137" y="216"/>
                    <a:pt x="137" y="216"/>
                  </a:cubicBezTo>
                  <a:cubicBezTo>
                    <a:pt x="137" y="216"/>
                    <a:pt x="137" y="217"/>
                    <a:pt x="137" y="217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6" y="217"/>
                    <a:pt x="136" y="217"/>
                  </a:cubicBezTo>
                  <a:cubicBezTo>
                    <a:pt x="135" y="218"/>
                    <a:pt x="134" y="218"/>
                    <a:pt x="132" y="220"/>
                  </a:cubicBezTo>
                  <a:cubicBezTo>
                    <a:pt x="129" y="221"/>
                    <a:pt x="125" y="224"/>
                    <a:pt x="120" y="227"/>
                  </a:cubicBezTo>
                  <a:cubicBezTo>
                    <a:pt x="119" y="227"/>
                    <a:pt x="117" y="228"/>
                    <a:pt x="116" y="229"/>
                  </a:cubicBezTo>
                  <a:cubicBezTo>
                    <a:pt x="116" y="230"/>
                    <a:pt x="116" y="230"/>
                    <a:pt x="108" y="236"/>
                  </a:cubicBezTo>
                  <a:cubicBezTo>
                    <a:pt x="103" y="241"/>
                    <a:pt x="96" y="246"/>
                    <a:pt x="89" y="252"/>
                  </a:cubicBezTo>
                  <a:cubicBezTo>
                    <a:pt x="71" y="267"/>
                    <a:pt x="48" y="287"/>
                    <a:pt x="40" y="294"/>
                  </a:cubicBezTo>
                  <a:cubicBezTo>
                    <a:pt x="45" y="291"/>
                    <a:pt x="55" y="285"/>
                    <a:pt x="66" y="278"/>
                  </a:cubicBezTo>
                  <a:cubicBezTo>
                    <a:pt x="127" y="243"/>
                    <a:pt x="133" y="239"/>
                    <a:pt x="134" y="239"/>
                  </a:cubicBezTo>
                  <a:cubicBezTo>
                    <a:pt x="134" y="239"/>
                    <a:pt x="134" y="240"/>
                    <a:pt x="134" y="240"/>
                  </a:cubicBezTo>
                  <a:cubicBezTo>
                    <a:pt x="134" y="240"/>
                    <a:pt x="134" y="240"/>
                    <a:pt x="124" y="248"/>
                  </a:cubicBezTo>
                  <a:cubicBezTo>
                    <a:pt x="118" y="253"/>
                    <a:pt x="110" y="259"/>
                    <a:pt x="101" y="266"/>
                  </a:cubicBezTo>
                  <a:cubicBezTo>
                    <a:pt x="82" y="280"/>
                    <a:pt x="60" y="297"/>
                    <a:pt x="52" y="304"/>
                  </a:cubicBezTo>
                  <a:cubicBezTo>
                    <a:pt x="65" y="297"/>
                    <a:pt x="111" y="270"/>
                    <a:pt x="136" y="255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136" y="255"/>
                    <a:pt x="136" y="255"/>
                    <a:pt x="137" y="255"/>
                  </a:cubicBezTo>
                  <a:cubicBezTo>
                    <a:pt x="137" y="256"/>
                    <a:pt x="137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5" y="257"/>
                    <a:pt x="131" y="260"/>
                    <a:pt x="120" y="267"/>
                  </a:cubicBezTo>
                  <a:cubicBezTo>
                    <a:pt x="110" y="273"/>
                    <a:pt x="97" y="282"/>
                    <a:pt x="84" y="290"/>
                  </a:cubicBezTo>
                  <a:cubicBezTo>
                    <a:pt x="72" y="298"/>
                    <a:pt x="59" y="306"/>
                    <a:pt x="50" y="312"/>
                  </a:cubicBezTo>
                  <a:cubicBezTo>
                    <a:pt x="106" y="279"/>
                    <a:pt x="118" y="273"/>
                    <a:pt x="120" y="272"/>
                  </a:cubicBezTo>
                  <a:cubicBezTo>
                    <a:pt x="120" y="272"/>
                    <a:pt x="120" y="272"/>
                    <a:pt x="120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0" y="273"/>
                    <a:pt x="119" y="273"/>
                    <a:pt x="117" y="275"/>
                  </a:cubicBezTo>
                  <a:cubicBezTo>
                    <a:pt x="115" y="276"/>
                    <a:pt x="111" y="278"/>
                    <a:pt x="107" y="281"/>
                  </a:cubicBezTo>
                  <a:cubicBezTo>
                    <a:pt x="100" y="285"/>
                    <a:pt x="90" y="291"/>
                    <a:pt x="81" y="297"/>
                  </a:cubicBezTo>
                  <a:cubicBezTo>
                    <a:pt x="97" y="287"/>
                    <a:pt x="115" y="277"/>
                    <a:pt x="128" y="269"/>
                  </a:cubicBezTo>
                  <a:cubicBezTo>
                    <a:pt x="128" y="269"/>
                    <a:pt x="129" y="269"/>
                    <a:pt x="129" y="269"/>
                  </a:cubicBezTo>
                  <a:cubicBezTo>
                    <a:pt x="129" y="269"/>
                    <a:pt x="129" y="270"/>
                    <a:pt x="129" y="270"/>
                  </a:cubicBezTo>
                  <a:cubicBezTo>
                    <a:pt x="102" y="292"/>
                    <a:pt x="53" y="330"/>
                    <a:pt x="41" y="34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9" y="291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6" y="293"/>
                    <a:pt x="123" y="295"/>
                    <a:pt x="114" y="301"/>
                  </a:cubicBezTo>
                  <a:cubicBezTo>
                    <a:pt x="105" y="307"/>
                    <a:pt x="93" y="315"/>
                    <a:pt x="82" y="323"/>
                  </a:cubicBezTo>
                  <a:cubicBezTo>
                    <a:pt x="68" y="332"/>
                    <a:pt x="53" y="341"/>
                    <a:pt x="45" y="347"/>
                  </a:cubicBezTo>
                  <a:cubicBezTo>
                    <a:pt x="60" y="338"/>
                    <a:pt x="92" y="320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09" y="311"/>
                    <a:pt x="102" y="317"/>
                    <a:pt x="70" y="339"/>
                  </a:cubicBezTo>
                  <a:cubicBezTo>
                    <a:pt x="59" y="347"/>
                    <a:pt x="46" y="355"/>
                    <a:pt x="39" y="361"/>
                  </a:cubicBezTo>
                  <a:cubicBezTo>
                    <a:pt x="110" y="319"/>
                    <a:pt x="110" y="319"/>
                    <a:pt x="111" y="319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1" y="320"/>
                    <a:pt x="111" y="320"/>
                    <a:pt x="111" y="320"/>
                  </a:cubicBezTo>
                  <a:cubicBezTo>
                    <a:pt x="109" y="321"/>
                    <a:pt x="30" y="367"/>
                    <a:pt x="29" y="367"/>
                  </a:cubicBezTo>
                  <a:cubicBezTo>
                    <a:pt x="29" y="367"/>
                    <a:pt x="29" y="367"/>
                    <a:pt x="29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71"/>
            <p:cNvSpPr/>
            <p:nvPr/>
          </p:nvSpPr>
          <p:spPr bwMode="auto">
            <a:xfrm>
              <a:off x="721589" y="5644423"/>
              <a:ext cx="4043608" cy="1329968"/>
            </a:xfrm>
            <a:custGeom>
              <a:avLst/>
              <a:gdLst>
                <a:gd name="T0" fmla="*/ 35 w 137"/>
                <a:gd name="T1" fmla="*/ 353 h 367"/>
                <a:gd name="T2" fmla="*/ 37 w 137"/>
                <a:gd name="T3" fmla="*/ 344 h 367"/>
                <a:gd name="T4" fmla="*/ 32 w 137"/>
                <a:gd name="T5" fmla="*/ 326 h 367"/>
                <a:gd name="T6" fmla="*/ 31 w 137"/>
                <a:gd name="T7" fmla="*/ 324 h 367"/>
                <a:gd name="T8" fmla="*/ 130 w 137"/>
                <a:gd name="T9" fmla="*/ 242 h 367"/>
                <a:gd name="T10" fmla="*/ 88 w 137"/>
                <a:gd name="T11" fmla="*/ 252 h 367"/>
                <a:gd name="T12" fmla="*/ 52 w 137"/>
                <a:gd name="T13" fmla="*/ 265 h 367"/>
                <a:gd name="T14" fmla="*/ 30 w 137"/>
                <a:gd name="T15" fmla="*/ 275 h 367"/>
                <a:gd name="T16" fmla="*/ 40 w 137"/>
                <a:gd name="T17" fmla="*/ 257 h 367"/>
                <a:gd name="T18" fmla="*/ 36 w 137"/>
                <a:gd name="T19" fmla="*/ 258 h 367"/>
                <a:gd name="T20" fmla="*/ 48 w 137"/>
                <a:gd name="T21" fmla="*/ 230 h 367"/>
                <a:gd name="T22" fmla="*/ 28 w 137"/>
                <a:gd name="T23" fmla="*/ 214 h 367"/>
                <a:gd name="T24" fmla="*/ 52 w 137"/>
                <a:gd name="T25" fmla="*/ 189 h 367"/>
                <a:gd name="T26" fmla="*/ 35 w 137"/>
                <a:gd name="T27" fmla="*/ 193 h 367"/>
                <a:gd name="T28" fmla="*/ 42 w 137"/>
                <a:gd name="T29" fmla="*/ 176 h 367"/>
                <a:gd name="T30" fmla="*/ 56 w 137"/>
                <a:gd name="T31" fmla="*/ 167 h 367"/>
                <a:gd name="T32" fmla="*/ 32 w 137"/>
                <a:gd name="T33" fmla="*/ 176 h 367"/>
                <a:gd name="T34" fmla="*/ 25 w 137"/>
                <a:gd name="T35" fmla="*/ 159 h 367"/>
                <a:gd name="T36" fmla="*/ 57 w 137"/>
                <a:gd name="T37" fmla="*/ 140 h 367"/>
                <a:gd name="T38" fmla="*/ 122 w 137"/>
                <a:gd name="T39" fmla="*/ 64 h 367"/>
                <a:gd name="T40" fmla="*/ 129 w 137"/>
                <a:gd name="T41" fmla="*/ 39 h 367"/>
                <a:gd name="T42" fmla="*/ 12 w 137"/>
                <a:gd name="T43" fmla="*/ 100 h 367"/>
                <a:gd name="T44" fmla="*/ 25 w 137"/>
                <a:gd name="T45" fmla="*/ 88 h 367"/>
                <a:gd name="T46" fmla="*/ 27 w 137"/>
                <a:gd name="T47" fmla="*/ 77 h 367"/>
                <a:gd name="T48" fmla="*/ 2 w 137"/>
                <a:gd name="T49" fmla="*/ 90 h 367"/>
                <a:gd name="T50" fmla="*/ 72 w 137"/>
                <a:gd name="T51" fmla="*/ 34 h 367"/>
                <a:gd name="T52" fmla="*/ 19 w 137"/>
                <a:gd name="T53" fmla="*/ 59 h 367"/>
                <a:gd name="T54" fmla="*/ 68 w 137"/>
                <a:gd name="T55" fmla="*/ 18 h 367"/>
                <a:gd name="T56" fmla="*/ 72 w 137"/>
                <a:gd name="T57" fmla="*/ 7 h 367"/>
                <a:gd name="T58" fmla="*/ 93 w 137"/>
                <a:gd name="T59" fmla="*/ 4 h 367"/>
                <a:gd name="T60" fmla="*/ 82 w 137"/>
                <a:gd name="T61" fmla="*/ 18 h 367"/>
                <a:gd name="T62" fmla="*/ 62 w 137"/>
                <a:gd name="T63" fmla="*/ 32 h 367"/>
                <a:gd name="T64" fmla="*/ 106 w 137"/>
                <a:gd name="T65" fmla="*/ 22 h 367"/>
                <a:gd name="T66" fmla="*/ 28 w 137"/>
                <a:gd name="T67" fmla="*/ 76 h 367"/>
                <a:gd name="T68" fmla="*/ 128 w 137"/>
                <a:gd name="T69" fmla="*/ 18 h 367"/>
                <a:gd name="T70" fmla="*/ 73 w 137"/>
                <a:gd name="T71" fmla="*/ 59 h 367"/>
                <a:gd name="T72" fmla="*/ 38 w 137"/>
                <a:gd name="T73" fmla="*/ 84 h 367"/>
                <a:gd name="T74" fmla="*/ 21 w 137"/>
                <a:gd name="T75" fmla="*/ 100 h 367"/>
                <a:gd name="T76" fmla="*/ 128 w 137"/>
                <a:gd name="T77" fmla="*/ 61 h 367"/>
                <a:gd name="T78" fmla="*/ 119 w 137"/>
                <a:gd name="T79" fmla="*/ 86 h 367"/>
                <a:gd name="T80" fmla="*/ 106 w 137"/>
                <a:gd name="T81" fmla="*/ 113 h 367"/>
                <a:gd name="T82" fmla="*/ 84 w 137"/>
                <a:gd name="T83" fmla="*/ 151 h 367"/>
                <a:gd name="T84" fmla="*/ 128 w 137"/>
                <a:gd name="T85" fmla="*/ 127 h 367"/>
                <a:gd name="T86" fmla="*/ 133 w 137"/>
                <a:gd name="T87" fmla="*/ 136 h 367"/>
                <a:gd name="T88" fmla="*/ 119 w 137"/>
                <a:gd name="T89" fmla="*/ 152 h 367"/>
                <a:gd name="T90" fmla="*/ 120 w 137"/>
                <a:gd name="T91" fmla="*/ 160 h 367"/>
                <a:gd name="T92" fmla="*/ 83 w 137"/>
                <a:gd name="T93" fmla="*/ 192 h 367"/>
                <a:gd name="T94" fmla="*/ 118 w 137"/>
                <a:gd name="T95" fmla="*/ 181 h 367"/>
                <a:gd name="T96" fmla="*/ 128 w 137"/>
                <a:gd name="T97" fmla="*/ 184 h 367"/>
                <a:gd name="T98" fmla="*/ 109 w 137"/>
                <a:gd name="T99" fmla="*/ 215 h 367"/>
                <a:gd name="T100" fmla="*/ 113 w 137"/>
                <a:gd name="T101" fmla="*/ 215 h 367"/>
                <a:gd name="T102" fmla="*/ 137 w 137"/>
                <a:gd name="T103" fmla="*/ 212 h 367"/>
                <a:gd name="T104" fmla="*/ 102 w 137"/>
                <a:gd name="T105" fmla="*/ 236 h 367"/>
                <a:gd name="T106" fmla="*/ 137 w 137"/>
                <a:gd name="T107" fmla="*/ 217 h 367"/>
                <a:gd name="T108" fmla="*/ 40 w 137"/>
                <a:gd name="T109" fmla="*/ 294 h 367"/>
                <a:gd name="T110" fmla="*/ 136 w 137"/>
                <a:gd name="T111" fmla="*/ 255 h 367"/>
                <a:gd name="T112" fmla="*/ 84 w 137"/>
                <a:gd name="T113" fmla="*/ 290 h 367"/>
                <a:gd name="T114" fmla="*/ 121 w 137"/>
                <a:gd name="T115" fmla="*/ 272 h 367"/>
                <a:gd name="T116" fmla="*/ 129 w 137"/>
                <a:gd name="T117" fmla="*/ 269 h 367"/>
                <a:gd name="T118" fmla="*/ 128 w 137"/>
                <a:gd name="T119" fmla="*/ 292 h 367"/>
                <a:gd name="T120" fmla="*/ 111 w 137"/>
                <a:gd name="T121" fmla="*/ 309 h 367"/>
                <a:gd name="T122" fmla="*/ 110 w 137"/>
                <a:gd name="T123" fmla="*/ 3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367">
                  <a:moveTo>
                    <a:pt x="29" y="367"/>
                  </a:moveTo>
                  <a:cubicBezTo>
                    <a:pt x="29" y="367"/>
                    <a:pt x="29" y="367"/>
                    <a:pt x="29" y="367"/>
                  </a:cubicBezTo>
                  <a:cubicBezTo>
                    <a:pt x="29" y="367"/>
                    <a:pt x="29" y="367"/>
                    <a:pt x="29" y="366"/>
                  </a:cubicBezTo>
                  <a:cubicBezTo>
                    <a:pt x="51" y="351"/>
                    <a:pt x="90" y="324"/>
                    <a:pt x="104" y="313"/>
                  </a:cubicBezTo>
                  <a:cubicBezTo>
                    <a:pt x="63" y="338"/>
                    <a:pt x="39" y="351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4" y="353"/>
                  </a:cubicBezTo>
                  <a:cubicBezTo>
                    <a:pt x="34" y="353"/>
                    <a:pt x="34" y="353"/>
                    <a:pt x="35" y="353"/>
                  </a:cubicBezTo>
                  <a:cubicBezTo>
                    <a:pt x="58" y="337"/>
                    <a:pt x="97" y="311"/>
                    <a:pt x="117" y="298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6" y="344"/>
                    <a:pt x="36" y="344"/>
                    <a:pt x="37" y="344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8" y="342"/>
                    <a:pt x="46" y="335"/>
                    <a:pt x="82" y="306"/>
                  </a:cubicBezTo>
                  <a:cubicBezTo>
                    <a:pt x="99" y="293"/>
                    <a:pt x="115" y="279"/>
                    <a:pt x="123" y="273"/>
                  </a:cubicBezTo>
                  <a:cubicBezTo>
                    <a:pt x="53" y="314"/>
                    <a:pt x="37" y="323"/>
                    <a:pt x="33" y="325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1" y="326"/>
                    <a:pt x="31" y="326"/>
                  </a:cubicBezTo>
                  <a:cubicBezTo>
                    <a:pt x="31" y="326"/>
                    <a:pt x="31" y="326"/>
                    <a:pt x="31" y="325"/>
                  </a:cubicBezTo>
                  <a:cubicBezTo>
                    <a:pt x="31" y="325"/>
                    <a:pt x="31" y="325"/>
                    <a:pt x="31" y="325"/>
                  </a:cubicBezTo>
                  <a:cubicBezTo>
                    <a:pt x="32" y="325"/>
                    <a:pt x="58" y="309"/>
                    <a:pt x="82" y="295"/>
                  </a:cubicBezTo>
                  <a:cubicBezTo>
                    <a:pt x="65" y="305"/>
                    <a:pt x="45" y="316"/>
                    <a:pt x="32" y="324"/>
                  </a:cubicBezTo>
                  <a:cubicBezTo>
                    <a:pt x="32" y="324"/>
                    <a:pt x="31" y="324"/>
                    <a:pt x="31" y="324"/>
                  </a:cubicBezTo>
                  <a:cubicBezTo>
                    <a:pt x="31" y="323"/>
                    <a:pt x="31" y="323"/>
                    <a:pt x="31" y="323"/>
                  </a:cubicBezTo>
                  <a:cubicBezTo>
                    <a:pt x="57" y="306"/>
                    <a:pt x="100" y="279"/>
                    <a:pt x="122" y="265"/>
                  </a:cubicBezTo>
                  <a:cubicBezTo>
                    <a:pt x="74" y="292"/>
                    <a:pt x="50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8" y="306"/>
                    <a:pt x="48" y="305"/>
                    <a:pt x="100" y="265"/>
                  </a:cubicBezTo>
                  <a:cubicBezTo>
                    <a:pt x="112" y="256"/>
                    <a:pt x="124" y="247"/>
                    <a:pt x="130" y="242"/>
                  </a:cubicBezTo>
                  <a:cubicBezTo>
                    <a:pt x="119" y="249"/>
                    <a:pt x="88" y="267"/>
                    <a:pt x="66" y="279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8" y="294"/>
                    <a:pt x="47" y="286"/>
                    <a:pt x="88" y="252"/>
                  </a:cubicBezTo>
                  <a:cubicBezTo>
                    <a:pt x="99" y="243"/>
                    <a:pt x="108" y="235"/>
                    <a:pt x="112" y="231"/>
                  </a:cubicBezTo>
                  <a:cubicBezTo>
                    <a:pt x="110" y="233"/>
                    <a:pt x="106" y="235"/>
                    <a:pt x="102" y="237"/>
                  </a:cubicBezTo>
                  <a:cubicBezTo>
                    <a:pt x="96" y="241"/>
                    <a:pt x="90" y="244"/>
                    <a:pt x="84" y="248"/>
                  </a:cubicBezTo>
                  <a:cubicBezTo>
                    <a:pt x="57" y="263"/>
                    <a:pt x="31" y="279"/>
                    <a:pt x="31" y="279"/>
                  </a:cubicBezTo>
                  <a:cubicBezTo>
                    <a:pt x="31" y="279"/>
                    <a:pt x="30" y="279"/>
                    <a:pt x="30" y="279"/>
                  </a:cubicBezTo>
                  <a:cubicBezTo>
                    <a:pt x="30" y="278"/>
                    <a:pt x="30" y="278"/>
                    <a:pt x="31" y="278"/>
                  </a:cubicBezTo>
                  <a:cubicBezTo>
                    <a:pt x="37" y="274"/>
                    <a:pt x="45" y="270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103" y="233"/>
                    <a:pt x="103" y="233"/>
                    <a:pt x="103" y="23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1" y="274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4"/>
                    <a:pt x="29" y="274"/>
                  </a:cubicBezTo>
                  <a:cubicBezTo>
                    <a:pt x="52" y="258"/>
                    <a:pt x="93" y="228"/>
                    <a:pt x="107" y="218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38" y="257"/>
                    <a:pt x="36" y="258"/>
                    <a:pt x="36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7"/>
                  </a:cubicBezTo>
                  <a:cubicBezTo>
                    <a:pt x="123" y="187"/>
                    <a:pt x="123" y="187"/>
                    <a:pt x="123" y="187"/>
                  </a:cubicBezTo>
                  <a:cubicBezTo>
                    <a:pt x="109" y="195"/>
                    <a:pt x="70" y="218"/>
                    <a:pt x="48" y="230"/>
                  </a:cubicBezTo>
                  <a:cubicBezTo>
                    <a:pt x="48" y="230"/>
                    <a:pt x="48" y="230"/>
                    <a:pt x="48" y="230"/>
                  </a:cubicBezTo>
                  <a:cubicBezTo>
                    <a:pt x="47" y="230"/>
                    <a:pt x="48" y="230"/>
                    <a:pt x="48" y="230"/>
                  </a:cubicBezTo>
                  <a:cubicBezTo>
                    <a:pt x="111" y="185"/>
                    <a:pt x="111" y="185"/>
                    <a:pt x="111" y="185"/>
                  </a:cubicBezTo>
                  <a:cubicBezTo>
                    <a:pt x="96" y="193"/>
                    <a:pt x="64" y="212"/>
                    <a:pt x="45" y="223"/>
                  </a:cubicBezTo>
                  <a:cubicBezTo>
                    <a:pt x="45" y="223"/>
                    <a:pt x="44" y="223"/>
                    <a:pt x="44" y="223"/>
                  </a:cubicBezTo>
                  <a:cubicBezTo>
                    <a:pt x="44" y="223"/>
                    <a:pt x="44" y="222"/>
                    <a:pt x="44" y="222"/>
                  </a:cubicBezTo>
                  <a:cubicBezTo>
                    <a:pt x="66" y="204"/>
                    <a:pt x="104" y="173"/>
                    <a:pt x="116" y="163"/>
                  </a:cubicBezTo>
                  <a:cubicBezTo>
                    <a:pt x="98" y="173"/>
                    <a:pt x="29" y="213"/>
                    <a:pt x="28" y="214"/>
                  </a:cubicBezTo>
                  <a:cubicBezTo>
                    <a:pt x="28" y="214"/>
                    <a:pt x="27" y="214"/>
                    <a:pt x="27" y="214"/>
                  </a:cubicBezTo>
                  <a:cubicBezTo>
                    <a:pt x="27" y="214"/>
                    <a:pt x="27" y="213"/>
                    <a:pt x="27" y="213"/>
                  </a:cubicBezTo>
                  <a:cubicBezTo>
                    <a:pt x="51" y="197"/>
                    <a:pt x="91" y="169"/>
                    <a:pt x="109" y="157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3" y="188"/>
                    <a:pt x="56" y="186"/>
                    <a:pt x="64" y="180"/>
                  </a:cubicBezTo>
                  <a:cubicBezTo>
                    <a:pt x="71" y="176"/>
                    <a:pt x="80" y="170"/>
                    <a:pt x="92" y="162"/>
                  </a:cubicBezTo>
                  <a:cubicBezTo>
                    <a:pt x="102" y="156"/>
                    <a:pt x="112" y="149"/>
                    <a:pt x="119" y="144"/>
                  </a:cubicBezTo>
                  <a:cubicBezTo>
                    <a:pt x="110" y="149"/>
                    <a:pt x="98" y="157"/>
                    <a:pt x="86" y="164"/>
                  </a:cubicBezTo>
                  <a:cubicBezTo>
                    <a:pt x="44" y="188"/>
                    <a:pt x="36" y="192"/>
                    <a:pt x="35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99" y="144"/>
                    <a:pt x="43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3" y="175"/>
                    <a:pt x="44" y="174"/>
                    <a:pt x="46" y="173"/>
                  </a:cubicBezTo>
                  <a:cubicBezTo>
                    <a:pt x="48" y="171"/>
                    <a:pt x="51" y="169"/>
                    <a:pt x="56" y="167"/>
                  </a:cubicBezTo>
                  <a:cubicBezTo>
                    <a:pt x="64" y="161"/>
                    <a:pt x="75" y="154"/>
                    <a:pt x="86" y="147"/>
                  </a:cubicBezTo>
                  <a:cubicBezTo>
                    <a:pt x="95" y="142"/>
                    <a:pt x="104" y="136"/>
                    <a:pt x="111" y="131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7"/>
                    <a:pt x="31" y="177"/>
                    <a:pt x="31" y="177"/>
                  </a:cubicBezTo>
                  <a:cubicBezTo>
                    <a:pt x="31" y="177"/>
                    <a:pt x="31" y="177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5"/>
                    <a:pt x="39" y="169"/>
                    <a:pt x="68" y="144"/>
                  </a:cubicBezTo>
                  <a:cubicBezTo>
                    <a:pt x="81" y="133"/>
                    <a:pt x="95" y="121"/>
                    <a:pt x="102" y="115"/>
                  </a:cubicBezTo>
                  <a:cubicBezTo>
                    <a:pt x="88" y="123"/>
                    <a:pt x="72" y="132"/>
                    <a:pt x="58" y="141"/>
                  </a:cubicBezTo>
                  <a:cubicBezTo>
                    <a:pt x="33" y="155"/>
                    <a:pt x="27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5" y="159"/>
                  </a:cubicBezTo>
                  <a:cubicBezTo>
                    <a:pt x="34" y="153"/>
                    <a:pt x="45" y="147"/>
                    <a:pt x="56" y="140"/>
                  </a:cubicBezTo>
                  <a:cubicBezTo>
                    <a:pt x="56" y="140"/>
                    <a:pt x="56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38"/>
                    <a:pt x="64" y="133"/>
                    <a:pt x="87" y="112"/>
                  </a:cubicBezTo>
                  <a:cubicBezTo>
                    <a:pt x="98" y="103"/>
                    <a:pt x="109" y="93"/>
                    <a:pt x="115" y="89"/>
                  </a:cubicBezTo>
                  <a:cubicBezTo>
                    <a:pt x="112" y="90"/>
                    <a:pt x="109" y="92"/>
                    <a:pt x="105" y="94"/>
                  </a:cubicBezTo>
                  <a:cubicBezTo>
                    <a:pt x="43" y="130"/>
                    <a:pt x="43" y="130"/>
                    <a:pt x="42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2" y="129"/>
                    <a:pt x="42" y="129"/>
                    <a:pt x="85" y="95"/>
                  </a:cubicBezTo>
                  <a:cubicBezTo>
                    <a:pt x="99" y="82"/>
                    <a:pt x="115" y="70"/>
                    <a:pt x="122" y="64"/>
                  </a:cubicBezTo>
                  <a:cubicBezTo>
                    <a:pt x="49" y="107"/>
                    <a:pt x="37" y="114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3" y="115"/>
                    <a:pt x="34" y="114"/>
                    <a:pt x="34" y="114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0" y="113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0" y="93"/>
                    <a:pt x="82" y="60"/>
                    <a:pt x="102" y="48"/>
                  </a:cubicBezTo>
                  <a:cubicBezTo>
                    <a:pt x="89" y="55"/>
                    <a:pt x="64" y="70"/>
                    <a:pt x="45" y="81"/>
                  </a:cubicBezTo>
                  <a:cubicBezTo>
                    <a:pt x="18" y="97"/>
                    <a:pt x="13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5" y="47"/>
                    <a:pt x="84" y="53"/>
                    <a:pt x="74" y="6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8"/>
                    <a:pt x="25" y="88"/>
                    <a:pt x="25" y="87"/>
                  </a:cubicBezTo>
                  <a:cubicBezTo>
                    <a:pt x="25" y="87"/>
                    <a:pt x="24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5"/>
                    <a:pt x="35" y="79"/>
                    <a:pt x="74" y="53"/>
                  </a:cubicBezTo>
                  <a:cubicBezTo>
                    <a:pt x="88" y="44"/>
                    <a:pt x="102" y="35"/>
                    <a:pt x="111" y="2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9" y="88"/>
                    <a:pt x="4" y="90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1" y="72"/>
                    <a:pt x="79" y="40"/>
                    <a:pt x="98" y="27"/>
                  </a:cubicBezTo>
                  <a:cubicBezTo>
                    <a:pt x="93" y="30"/>
                    <a:pt x="87" y="34"/>
                    <a:pt x="81" y="38"/>
                  </a:cubicBezTo>
                  <a:cubicBezTo>
                    <a:pt x="34" y="65"/>
                    <a:pt x="25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69"/>
                    <a:pt x="23" y="69"/>
                    <a:pt x="39" y="58"/>
                  </a:cubicBezTo>
                  <a:cubicBezTo>
                    <a:pt x="48" y="52"/>
                    <a:pt x="60" y="43"/>
                    <a:pt x="72" y="34"/>
                  </a:cubicBezTo>
                  <a:cubicBezTo>
                    <a:pt x="88" y="23"/>
                    <a:pt x="103" y="12"/>
                    <a:pt x="113" y="6"/>
                  </a:cubicBezTo>
                  <a:cubicBezTo>
                    <a:pt x="23" y="58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8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1" y="57"/>
                    <a:pt x="28" y="52"/>
                    <a:pt x="62" y="31"/>
                  </a:cubicBezTo>
                  <a:cubicBezTo>
                    <a:pt x="46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0"/>
                    <a:pt x="44" y="40"/>
                  </a:cubicBezTo>
                  <a:cubicBezTo>
                    <a:pt x="56" y="31"/>
                    <a:pt x="78" y="15"/>
                    <a:pt x="87" y="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8" y="18"/>
                    <a:pt x="69" y="14"/>
                  </a:cubicBezTo>
                  <a:cubicBezTo>
                    <a:pt x="70" y="12"/>
                    <a:pt x="70" y="9"/>
                    <a:pt x="71" y="8"/>
                  </a:cubicBezTo>
                  <a:cubicBezTo>
                    <a:pt x="69" y="9"/>
                    <a:pt x="65" y="12"/>
                    <a:pt x="65" y="12"/>
                  </a:cubicBezTo>
                  <a:cubicBezTo>
                    <a:pt x="64" y="12"/>
                    <a:pt x="64" y="12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0" y="14"/>
                  </a:cubicBezTo>
                  <a:cubicBezTo>
                    <a:pt x="70" y="15"/>
                    <a:pt x="70" y="16"/>
                    <a:pt x="69" y="17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1" y="6"/>
                    <a:pt x="86" y="9"/>
                    <a:pt x="69" y="23"/>
                  </a:cubicBezTo>
                  <a:cubicBezTo>
                    <a:pt x="61" y="28"/>
                    <a:pt x="54" y="34"/>
                    <a:pt x="49" y="37"/>
                  </a:cubicBezTo>
                  <a:cubicBezTo>
                    <a:pt x="56" y="34"/>
                    <a:pt x="67" y="27"/>
                    <a:pt x="74" y="23"/>
                  </a:cubicBezTo>
                  <a:cubicBezTo>
                    <a:pt x="77" y="21"/>
                    <a:pt x="79" y="20"/>
                    <a:pt x="80" y="19"/>
                  </a:cubicBezTo>
                  <a:cubicBezTo>
                    <a:pt x="81" y="19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2" y="19"/>
                    <a:pt x="81" y="20"/>
                    <a:pt x="77" y="23"/>
                  </a:cubicBezTo>
                  <a:cubicBezTo>
                    <a:pt x="73" y="25"/>
                    <a:pt x="68" y="28"/>
                    <a:pt x="62" y="32"/>
                  </a:cubicBezTo>
                  <a:cubicBezTo>
                    <a:pt x="52" y="39"/>
                    <a:pt x="38" y="47"/>
                    <a:pt x="29" y="53"/>
                  </a:cubicBezTo>
                  <a:cubicBezTo>
                    <a:pt x="49" y="42"/>
                    <a:pt x="94" y="15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1"/>
                  </a:cubicBezTo>
                  <a:cubicBezTo>
                    <a:pt x="93" y="21"/>
                    <a:pt x="43" y="56"/>
                    <a:pt x="29" y="67"/>
                  </a:cubicBezTo>
                  <a:cubicBezTo>
                    <a:pt x="39" y="61"/>
                    <a:pt x="63" y="47"/>
                    <a:pt x="80" y="37"/>
                  </a:cubicBezTo>
                  <a:cubicBezTo>
                    <a:pt x="106" y="21"/>
                    <a:pt x="106" y="21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6" y="2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6" y="22"/>
                    <a:pt x="106" y="22"/>
                    <a:pt x="106" y="23"/>
                  </a:cubicBezTo>
                  <a:cubicBezTo>
                    <a:pt x="105" y="24"/>
                    <a:pt x="96" y="30"/>
                    <a:pt x="55" y="57"/>
                  </a:cubicBezTo>
                  <a:cubicBezTo>
                    <a:pt x="40" y="67"/>
                    <a:pt x="25" y="76"/>
                    <a:pt x="15" y="83"/>
                  </a:cubicBezTo>
                  <a:cubicBezTo>
                    <a:pt x="19" y="81"/>
                    <a:pt x="23" y="78"/>
                    <a:pt x="28" y="76"/>
                  </a:cubicBezTo>
                  <a:cubicBezTo>
                    <a:pt x="31" y="73"/>
                    <a:pt x="45" y="65"/>
                    <a:pt x="98" y="35"/>
                  </a:cubicBezTo>
                  <a:cubicBezTo>
                    <a:pt x="120" y="22"/>
                    <a:pt x="126" y="18"/>
                    <a:pt x="127" y="18"/>
                  </a:cubicBezTo>
                  <a:cubicBezTo>
                    <a:pt x="127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7" y="19"/>
                    <a:pt x="127" y="19"/>
                    <a:pt x="125" y="20"/>
                  </a:cubicBezTo>
                  <a:cubicBezTo>
                    <a:pt x="125" y="20"/>
                    <a:pt x="125" y="21"/>
                    <a:pt x="125" y="21"/>
                  </a:cubicBezTo>
                  <a:cubicBezTo>
                    <a:pt x="97" y="39"/>
                    <a:pt x="47" y="72"/>
                    <a:pt x="31" y="84"/>
                  </a:cubicBezTo>
                  <a:cubicBezTo>
                    <a:pt x="39" y="79"/>
                    <a:pt x="56" y="69"/>
                    <a:pt x="73" y="59"/>
                  </a:cubicBezTo>
                  <a:cubicBezTo>
                    <a:pt x="117" y="33"/>
                    <a:pt x="124" y="29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3"/>
                    <a:pt x="42" y="82"/>
                    <a:pt x="44" y="80"/>
                  </a:cubicBezTo>
                  <a:cubicBezTo>
                    <a:pt x="95" y="50"/>
                    <a:pt x="109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1" y="43"/>
                    <a:pt x="111" y="43"/>
                  </a:cubicBezTo>
                  <a:cubicBezTo>
                    <a:pt x="111" y="43"/>
                    <a:pt x="111" y="43"/>
                    <a:pt x="93" y="54"/>
                  </a:cubicBezTo>
                  <a:cubicBezTo>
                    <a:pt x="84" y="60"/>
                    <a:pt x="72" y="68"/>
                    <a:pt x="56" y="78"/>
                  </a:cubicBezTo>
                  <a:cubicBezTo>
                    <a:pt x="44" y="86"/>
                    <a:pt x="31" y="94"/>
                    <a:pt x="21" y="100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5" y="35"/>
                    <a:pt x="135" y="35"/>
                  </a:cubicBezTo>
                  <a:cubicBezTo>
                    <a:pt x="135" y="35"/>
                    <a:pt x="135" y="35"/>
                    <a:pt x="135" y="36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53" y="103"/>
                    <a:pt x="100" y="76"/>
                    <a:pt x="127" y="60"/>
                  </a:cubicBezTo>
                  <a:cubicBezTo>
                    <a:pt x="127" y="60"/>
                    <a:pt x="128" y="60"/>
                    <a:pt x="128" y="60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07" y="78"/>
                    <a:pt x="57" y="118"/>
                    <a:pt x="45" y="128"/>
                  </a:cubicBezTo>
                  <a:cubicBezTo>
                    <a:pt x="55" y="122"/>
                    <a:pt x="87" y="103"/>
                    <a:pt x="104" y="94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6" y="87"/>
                    <a:pt x="117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9" y="85"/>
                    <a:pt x="119" y="85"/>
                    <a:pt x="119" y="86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01" y="102"/>
                    <a:pt x="69" y="129"/>
                    <a:pt x="60" y="138"/>
                  </a:cubicBezTo>
                  <a:cubicBezTo>
                    <a:pt x="132" y="96"/>
                    <a:pt x="135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23" y="103"/>
                    <a:pt x="106" y="113"/>
                  </a:cubicBezTo>
                  <a:cubicBezTo>
                    <a:pt x="103" y="116"/>
                    <a:pt x="95" y="123"/>
                    <a:pt x="69" y="145"/>
                  </a:cubicBezTo>
                  <a:cubicBezTo>
                    <a:pt x="56" y="156"/>
                    <a:pt x="41" y="169"/>
                    <a:pt x="35" y="17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20"/>
                  </a:cubicBezTo>
                  <a:cubicBezTo>
                    <a:pt x="131" y="120"/>
                    <a:pt x="131" y="120"/>
                    <a:pt x="130" y="120"/>
                  </a:cubicBezTo>
                  <a:cubicBezTo>
                    <a:pt x="130" y="121"/>
                    <a:pt x="86" y="148"/>
                    <a:pt x="61" y="164"/>
                  </a:cubicBezTo>
                  <a:cubicBezTo>
                    <a:pt x="68" y="160"/>
                    <a:pt x="76" y="155"/>
                    <a:pt x="84" y="151"/>
                  </a:cubicBezTo>
                  <a:cubicBezTo>
                    <a:pt x="95" y="144"/>
                    <a:pt x="106" y="138"/>
                    <a:pt x="114" y="134"/>
                  </a:cubicBezTo>
                  <a:cubicBezTo>
                    <a:pt x="118" y="131"/>
                    <a:pt x="121" y="130"/>
                    <a:pt x="123" y="128"/>
                  </a:cubicBezTo>
                  <a:cubicBezTo>
                    <a:pt x="125" y="127"/>
                    <a:pt x="126" y="127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7"/>
                    <a:pt x="128" y="12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51" y="183"/>
                    <a:pt x="69" y="172"/>
                    <a:pt x="85" y="163"/>
                  </a:cubicBezTo>
                  <a:cubicBezTo>
                    <a:pt x="97" y="156"/>
                    <a:pt x="109" y="149"/>
                    <a:pt x="118" y="144"/>
                  </a:cubicBezTo>
                  <a:cubicBezTo>
                    <a:pt x="127" y="139"/>
                    <a:pt x="130" y="137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33" y="136"/>
                    <a:pt x="133" y="136"/>
                    <a:pt x="133" y="137"/>
                  </a:cubicBezTo>
                  <a:cubicBezTo>
                    <a:pt x="113" y="150"/>
                    <a:pt x="79" y="172"/>
                    <a:pt x="62" y="183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0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7" y="153"/>
                    <a:pt x="115" y="154"/>
                  </a:cubicBezTo>
                  <a:cubicBezTo>
                    <a:pt x="112" y="156"/>
                    <a:pt x="109" y="158"/>
                    <a:pt x="105" y="161"/>
                  </a:cubicBezTo>
                  <a:cubicBezTo>
                    <a:pt x="96" y="167"/>
                    <a:pt x="85" y="175"/>
                    <a:pt x="73" y="183"/>
                  </a:cubicBezTo>
                  <a:cubicBezTo>
                    <a:pt x="60" y="192"/>
                    <a:pt x="47" y="201"/>
                    <a:pt x="38" y="207"/>
                  </a:cubicBezTo>
                  <a:cubicBezTo>
                    <a:pt x="106" y="168"/>
                    <a:pt x="117" y="161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1" y="160"/>
                    <a:pt x="121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1"/>
                    <a:pt x="120" y="161"/>
                  </a:cubicBezTo>
                  <a:cubicBezTo>
                    <a:pt x="119" y="161"/>
                    <a:pt x="116" y="164"/>
                    <a:pt x="109" y="170"/>
                  </a:cubicBezTo>
                  <a:cubicBezTo>
                    <a:pt x="102" y="176"/>
                    <a:pt x="92" y="184"/>
                    <a:pt x="83" y="192"/>
                  </a:cubicBezTo>
                  <a:cubicBezTo>
                    <a:pt x="69" y="203"/>
                    <a:pt x="56" y="214"/>
                    <a:pt x="49" y="219"/>
                  </a:cubicBezTo>
                  <a:cubicBezTo>
                    <a:pt x="105" y="187"/>
                    <a:pt x="115" y="181"/>
                    <a:pt x="117" y="180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1"/>
                    <a:pt x="118" y="181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114" y="191"/>
                    <a:pt x="125" y="185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8" y="183"/>
                    <a:pt x="128" y="183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53" y="247"/>
                    <a:pt x="88" y="227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10" y="215"/>
                  </a:cubicBezTo>
                  <a:cubicBezTo>
                    <a:pt x="110" y="215"/>
                    <a:pt x="110" y="215"/>
                    <a:pt x="109" y="215"/>
                  </a:cubicBezTo>
                  <a:cubicBezTo>
                    <a:pt x="105" y="218"/>
                    <a:pt x="99" y="222"/>
                    <a:pt x="93" y="225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1" y="216"/>
                    <a:pt x="104" y="222"/>
                    <a:pt x="72" y="245"/>
                  </a:cubicBezTo>
                  <a:cubicBezTo>
                    <a:pt x="59" y="254"/>
                    <a:pt x="46" y="264"/>
                    <a:pt x="38" y="269"/>
                  </a:cubicBezTo>
                  <a:cubicBezTo>
                    <a:pt x="41" y="268"/>
                    <a:pt x="44" y="266"/>
                    <a:pt x="48" y="263"/>
                  </a:cubicBezTo>
                  <a:cubicBezTo>
                    <a:pt x="116" y="224"/>
                    <a:pt x="133" y="214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7" y="212"/>
                    <a:pt x="137" y="212"/>
                  </a:cubicBezTo>
                  <a:cubicBezTo>
                    <a:pt x="137" y="212"/>
                    <a:pt x="137" y="212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2" y="216"/>
                    <a:pt x="125" y="220"/>
                  </a:cubicBezTo>
                  <a:cubicBezTo>
                    <a:pt x="125" y="220"/>
                    <a:pt x="125" y="220"/>
                    <a:pt x="125" y="220"/>
                  </a:cubicBezTo>
                  <a:cubicBezTo>
                    <a:pt x="74" y="252"/>
                    <a:pt x="74" y="252"/>
                    <a:pt x="74" y="252"/>
                  </a:cubicBezTo>
                  <a:cubicBezTo>
                    <a:pt x="83" y="247"/>
                    <a:pt x="93" y="241"/>
                    <a:pt x="102" y="236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5" y="217"/>
                    <a:pt x="135" y="217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7" y="216"/>
                    <a:pt x="137" y="216"/>
                    <a:pt x="137" y="216"/>
                  </a:cubicBezTo>
                  <a:cubicBezTo>
                    <a:pt x="137" y="216"/>
                    <a:pt x="137" y="217"/>
                    <a:pt x="137" y="217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6" y="217"/>
                    <a:pt x="136" y="217"/>
                  </a:cubicBezTo>
                  <a:cubicBezTo>
                    <a:pt x="135" y="218"/>
                    <a:pt x="134" y="218"/>
                    <a:pt x="132" y="220"/>
                  </a:cubicBezTo>
                  <a:cubicBezTo>
                    <a:pt x="129" y="221"/>
                    <a:pt x="125" y="224"/>
                    <a:pt x="120" y="227"/>
                  </a:cubicBezTo>
                  <a:cubicBezTo>
                    <a:pt x="119" y="227"/>
                    <a:pt x="117" y="228"/>
                    <a:pt x="116" y="229"/>
                  </a:cubicBezTo>
                  <a:cubicBezTo>
                    <a:pt x="116" y="230"/>
                    <a:pt x="116" y="230"/>
                    <a:pt x="108" y="236"/>
                  </a:cubicBezTo>
                  <a:cubicBezTo>
                    <a:pt x="103" y="241"/>
                    <a:pt x="96" y="246"/>
                    <a:pt x="89" y="252"/>
                  </a:cubicBezTo>
                  <a:cubicBezTo>
                    <a:pt x="71" y="267"/>
                    <a:pt x="48" y="287"/>
                    <a:pt x="40" y="294"/>
                  </a:cubicBezTo>
                  <a:cubicBezTo>
                    <a:pt x="45" y="291"/>
                    <a:pt x="55" y="285"/>
                    <a:pt x="66" y="278"/>
                  </a:cubicBezTo>
                  <a:cubicBezTo>
                    <a:pt x="127" y="243"/>
                    <a:pt x="133" y="239"/>
                    <a:pt x="134" y="239"/>
                  </a:cubicBezTo>
                  <a:cubicBezTo>
                    <a:pt x="134" y="239"/>
                    <a:pt x="134" y="240"/>
                    <a:pt x="134" y="240"/>
                  </a:cubicBezTo>
                  <a:cubicBezTo>
                    <a:pt x="134" y="240"/>
                    <a:pt x="134" y="240"/>
                    <a:pt x="124" y="248"/>
                  </a:cubicBezTo>
                  <a:cubicBezTo>
                    <a:pt x="118" y="253"/>
                    <a:pt x="110" y="259"/>
                    <a:pt x="101" y="266"/>
                  </a:cubicBezTo>
                  <a:cubicBezTo>
                    <a:pt x="82" y="280"/>
                    <a:pt x="60" y="297"/>
                    <a:pt x="52" y="304"/>
                  </a:cubicBezTo>
                  <a:cubicBezTo>
                    <a:pt x="65" y="297"/>
                    <a:pt x="111" y="270"/>
                    <a:pt x="136" y="255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136" y="255"/>
                    <a:pt x="136" y="255"/>
                    <a:pt x="137" y="255"/>
                  </a:cubicBezTo>
                  <a:cubicBezTo>
                    <a:pt x="137" y="256"/>
                    <a:pt x="137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5" y="257"/>
                    <a:pt x="131" y="260"/>
                    <a:pt x="120" y="267"/>
                  </a:cubicBezTo>
                  <a:cubicBezTo>
                    <a:pt x="110" y="273"/>
                    <a:pt x="97" y="282"/>
                    <a:pt x="84" y="290"/>
                  </a:cubicBezTo>
                  <a:cubicBezTo>
                    <a:pt x="72" y="298"/>
                    <a:pt x="59" y="306"/>
                    <a:pt x="50" y="312"/>
                  </a:cubicBezTo>
                  <a:cubicBezTo>
                    <a:pt x="106" y="279"/>
                    <a:pt x="118" y="273"/>
                    <a:pt x="120" y="272"/>
                  </a:cubicBezTo>
                  <a:cubicBezTo>
                    <a:pt x="120" y="272"/>
                    <a:pt x="120" y="272"/>
                    <a:pt x="120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0" y="273"/>
                    <a:pt x="119" y="273"/>
                    <a:pt x="117" y="275"/>
                  </a:cubicBezTo>
                  <a:cubicBezTo>
                    <a:pt x="115" y="276"/>
                    <a:pt x="111" y="278"/>
                    <a:pt x="107" y="281"/>
                  </a:cubicBezTo>
                  <a:cubicBezTo>
                    <a:pt x="100" y="285"/>
                    <a:pt x="90" y="291"/>
                    <a:pt x="81" y="297"/>
                  </a:cubicBezTo>
                  <a:cubicBezTo>
                    <a:pt x="97" y="287"/>
                    <a:pt x="115" y="277"/>
                    <a:pt x="128" y="269"/>
                  </a:cubicBezTo>
                  <a:cubicBezTo>
                    <a:pt x="128" y="269"/>
                    <a:pt x="129" y="269"/>
                    <a:pt x="129" y="269"/>
                  </a:cubicBezTo>
                  <a:cubicBezTo>
                    <a:pt x="129" y="269"/>
                    <a:pt x="129" y="270"/>
                    <a:pt x="129" y="270"/>
                  </a:cubicBezTo>
                  <a:cubicBezTo>
                    <a:pt x="102" y="292"/>
                    <a:pt x="53" y="330"/>
                    <a:pt x="41" y="34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9" y="291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6" y="293"/>
                    <a:pt x="123" y="295"/>
                    <a:pt x="114" y="301"/>
                  </a:cubicBezTo>
                  <a:cubicBezTo>
                    <a:pt x="105" y="307"/>
                    <a:pt x="93" y="315"/>
                    <a:pt x="82" y="323"/>
                  </a:cubicBezTo>
                  <a:cubicBezTo>
                    <a:pt x="68" y="332"/>
                    <a:pt x="53" y="341"/>
                    <a:pt x="45" y="347"/>
                  </a:cubicBezTo>
                  <a:cubicBezTo>
                    <a:pt x="60" y="338"/>
                    <a:pt x="92" y="320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09" y="311"/>
                    <a:pt x="102" y="317"/>
                    <a:pt x="70" y="339"/>
                  </a:cubicBezTo>
                  <a:cubicBezTo>
                    <a:pt x="59" y="347"/>
                    <a:pt x="46" y="355"/>
                    <a:pt x="39" y="361"/>
                  </a:cubicBezTo>
                  <a:cubicBezTo>
                    <a:pt x="110" y="319"/>
                    <a:pt x="110" y="319"/>
                    <a:pt x="111" y="319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1" y="320"/>
                    <a:pt x="111" y="320"/>
                    <a:pt x="111" y="320"/>
                  </a:cubicBezTo>
                  <a:cubicBezTo>
                    <a:pt x="109" y="321"/>
                    <a:pt x="30" y="367"/>
                    <a:pt x="29" y="367"/>
                  </a:cubicBezTo>
                  <a:cubicBezTo>
                    <a:pt x="29" y="367"/>
                    <a:pt x="29" y="367"/>
                    <a:pt x="29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71"/>
            <p:cNvSpPr/>
            <p:nvPr/>
          </p:nvSpPr>
          <p:spPr bwMode="auto">
            <a:xfrm>
              <a:off x="873989" y="5796823"/>
              <a:ext cx="4043608" cy="1329968"/>
            </a:xfrm>
            <a:custGeom>
              <a:avLst/>
              <a:gdLst>
                <a:gd name="T0" fmla="*/ 35 w 137"/>
                <a:gd name="T1" fmla="*/ 353 h 367"/>
                <a:gd name="T2" fmla="*/ 37 w 137"/>
                <a:gd name="T3" fmla="*/ 344 h 367"/>
                <a:gd name="T4" fmla="*/ 32 w 137"/>
                <a:gd name="T5" fmla="*/ 326 h 367"/>
                <a:gd name="T6" fmla="*/ 31 w 137"/>
                <a:gd name="T7" fmla="*/ 324 h 367"/>
                <a:gd name="T8" fmla="*/ 130 w 137"/>
                <a:gd name="T9" fmla="*/ 242 h 367"/>
                <a:gd name="T10" fmla="*/ 88 w 137"/>
                <a:gd name="T11" fmla="*/ 252 h 367"/>
                <a:gd name="T12" fmla="*/ 52 w 137"/>
                <a:gd name="T13" fmla="*/ 265 h 367"/>
                <a:gd name="T14" fmla="*/ 30 w 137"/>
                <a:gd name="T15" fmla="*/ 275 h 367"/>
                <a:gd name="T16" fmla="*/ 40 w 137"/>
                <a:gd name="T17" fmla="*/ 257 h 367"/>
                <a:gd name="T18" fmla="*/ 36 w 137"/>
                <a:gd name="T19" fmla="*/ 258 h 367"/>
                <a:gd name="T20" fmla="*/ 48 w 137"/>
                <a:gd name="T21" fmla="*/ 230 h 367"/>
                <a:gd name="T22" fmla="*/ 28 w 137"/>
                <a:gd name="T23" fmla="*/ 214 h 367"/>
                <a:gd name="T24" fmla="*/ 52 w 137"/>
                <a:gd name="T25" fmla="*/ 189 h 367"/>
                <a:gd name="T26" fmla="*/ 35 w 137"/>
                <a:gd name="T27" fmla="*/ 193 h 367"/>
                <a:gd name="T28" fmla="*/ 42 w 137"/>
                <a:gd name="T29" fmla="*/ 176 h 367"/>
                <a:gd name="T30" fmla="*/ 56 w 137"/>
                <a:gd name="T31" fmla="*/ 167 h 367"/>
                <a:gd name="T32" fmla="*/ 32 w 137"/>
                <a:gd name="T33" fmla="*/ 176 h 367"/>
                <a:gd name="T34" fmla="*/ 25 w 137"/>
                <a:gd name="T35" fmla="*/ 159 h 367"/>
                <a:gd name="T36" fmla="*/ 57 w 137"/>
                <a:gd name="T37" fmla="*/ 140 h 367"/>
                <a:gd name="T38" fmla="*/ 122 w 137"/>
                <a:gd name="T39" fmla="*/ 64 h 367"/>
                <a:gd name="T40" fmla="*/ 129 w 137"/>
                <a:gd name="T41" fmla="*/ 39 h 367"/>
                <a:gd name="T42" fmla="*/ 12 w 137"/>
                <a:gd name="T43" fmla="*/ 100 h 367"/>
                <a:gd name="T44" fmla="*/ 25 w 137"/>
                <a:gd name="T45" fmla="*/ 88 h 367"/>
                <a:gd name="T46" fmla="*/ 27 w 137"/>
                <a:gd name="T47" fmla="*/ 77 h 367"/>
                <a:gd name="T48" fmla="*/ 2 w 137"/>
                <a:gd name="T49" fmla="*/ 90 h 367"/>
                <a:gd name="T50" fmla="*/ 72 w 137"/>
                <a:gd name="T51" fmla="*/ 34 h 367"/>
                <a:gd name="T52" fmla="*/ 19 w 137"/>
                <a:gd name="T53" fmla="*/ 59 h 367"/>
                <a:gd name="T54" fmla="*/ 68 w 137"/>
                <a:gd name="T55" fmla="*/ 18 h 367"/>
                <a:gd name="T56" fmla="*/ 72 w 137"/>
                <a:gd name="T57" fmla="*/ 7 h 367"/>
                <a:gd name="T58" fmla="*/ 93 w 137"/>
                <a:gd name="T59" fmla="*/ 4 h 367"/>
                <a:gd name="T60" fmla="*/ 82 w 137"/>
                <a:gd name="T61" fmla="*/ 18 h 367"/>
                <a:gd name="T62" fmla="*/ 62 w 137"/>
                <a:gd name="T63" fmla="*/ 32 h 367"/>
                <a:gd name="T64" fmla="*/ 106 w 137"/>
                <a:gd name="T65" fmla="*/ 22 h 367"/>
                <a:gd name="T66" fmla="*/ 28 w 137"/>
                <a:gd name="T67" fmla="*/ 76 h 367"/>
                <a:gd name="T68" fmla="*/ 128 w 137"/>
                <a:gd name="T69" fmla="*/ 18 h 367"/>
                <a:gd name="T70" fmla="*/ 73 w 137"/>
                <a:gd name="T71" fmla="*/ 59 h 367"/>
                <a:gd name="T72" fmla="*/ 38 w 137"/>
                <a:gd name="T73" fmla="*/ 84 h 367"/>
                <a:gd name="T74" fmla="*/ 21 w 137"/>
                <a:gd name="T75" fmla="*/ 100 h 367"/>
                <a:gd name="T76" fmla="*/ 128 w 137"/>
                <a:gd name="T77" fmla="*/ 61 h 367"/>
                <a:gd name="T78" fmla="*/ 119 w 137"/>
                <a:gd name="T79" fmla="*/ 86 h 367"/>
                <a:gd name="T80" fmla="*/ 106 w 137"/>
                <a:gd name="T81" fmla="*/ 113 h 367"/>
                <a:gd name="T82" fmla="*/ 84 w 137"/>
                <a:gd name="T83" fmla="*/ 151 h 367"/>
                <a:gd name="T84" fmla="*/ 128 w 137"/>
                <a:gd name="T85" fmla="*/ 127 h 367"/>
                <a:gd name="T86" fmla="*/ 133 w 137"/>
                <a:gd name="T87" fmla="*/ 136 h 367"/>
                <a:gd name="T88" fmla="*/ 119 w 137"/>
                <a:gd name="T89" fmla="*/ 152 h 367"/>
                <a:gd name="T90" fmla="*/ 120 w 137"/>
                <a:gd name="T91" fmla="*/ 160 h 367"/>
                <a:gd name="T92" fmla="*/ 83 w 137"/>
                <a:gd name="T93" fmla="*/ 192 h 367"/>
                <a:gd name="T94" fmla="*/ 118 w 137"/>
                <a:gd name="T95" fmla="*/ 181 h 367"/>
                <a:gd name="T96" fmla="*/ 128 w 137"/>
                <a:gd name="T97" fmla="*/ 184 h 367"/>
                <a:gd name="T98" fmla="*/ 109 w 137"/>
                <a:gd name="T99" fmla="*/ 215 h 367"/>
                <a:gd name="T100" fmla="*/ 113 w 137"/>
                <a:gd name="T101" fmla="*/ 215 h 367"/>
                <a:gd name="T102" fmla="*/ 137 w 137"/>
                <a:gd name="T103" fmla="*/ 212 h 367"/>
                <a:gd name="T104" fmla="*/ 102 w 137"/>
                <a:gd name="T105" fmla="*/ 236 h 367"/>
                <a:gd name="T106" fmla="*/ 137 w 137"/>
                <a:gd name="T107" fmla="*/ 217 h 367"/>
                <a:gd name="T108" fmla="*/ 40 w 137"/>
                <a:gd name="T109" fmla="*/ 294 h 367"/>
                <a:gd name="T110" fmla="*/ 136 w 137"/>
                <a:gd name="T111" fmla="*/ 255 h 367"/>
                <a:gd name="T112" fmla="*/ 84 w 137"/>
                <a:gd name="T113" fmla="*/ 290 h 367"/>
                <a:gd name="T114" fmla="*/ 121 w 137"/>
                <a:gd name="T115" fmla="*/ 272 h 367"/>
                <a:gd name="T116" fmla="*/ 129 w 137"/>
                <a:gd name="T117" fmla="*/ 269 h 367"/>
                <a:gd name="T118" fmla="*/ 128 w 137"/>
                <a:gd name="T119" fmla="*/ 292 h 367"/>
                <a:gd name="T120" fmla="*/ 111 w 137"/>
                <a:gd name="T121" fmla="*/ 309 h 367"/>
                <a:gd name="T122" fmla="*/ 110 w 137"/>
                <a:gd name="T123" fmla="*/ 3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367">
                  <a:moveTo>
                    <a:pt x="29" y="367"/>
                  </a:moveTo>
                  <a:cubicBezTo>
                    <a:pt x="29" y="367"/>
                    <a:pt x="29" y="367"/>
                    <a:pt x="29" y="367"/>
                  </a:cubicBezTo>
                  <a:cubicBezTo>
                    <a:pt x="29" y="367"/>
                    <a:pt x="29" y="367"/>
                    <a:pt x="29" y="366"/>
                  </a:cubicBezTo>
                  <a:cubicBezTo>
                    <a:pt x="51" y="351"/>
                    <a:pt x="90" y="324"/>
                    <a:pt x="104" y="313"/>
                  </a:cubicBezTo>
                  <a:cubicBezTo>
                    <a:pt x="63" y="338"/>
                    <a:pt x="39" y="351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4" y="353"/>
                  </a:cubicBezTo>
                  <a:cubicBezTo>
                    <a:pt x="34" y="353"/>
                    <a:pt x="34" y="353"/>
                    <a:pt x="35" y="353"/>
                  </a:cubicBezTo>
                  <a:cubicBezTo>
                    <a:pt x="58" y="337"/>
                    <a:pt x="97" y="311"/>
                    <a:pt x="117" y="298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6" y="344"/>
                    <a:pt x="36" y="344"/>
                    <a:pt x="37" y="344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8" y="342"/>
                    <a:pt x="46" y="335"/>
                    <a:pt x="82" y="306"/>
                  </a:cubicBezTo>
                  <a:cubicBezTo>
                    <a:pt x="99" y="293"/>
                    <a:pt x="115" y="279"/>
                    <a:pt x="123" y="273"/>
                  </a:cubicBezTo>
                  <a:cubicBezTo>
                    <a:pt x="53" y="314"/>
                    <a:pt x="37" y="323"/>
                    <a:pt x="33" y="325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1" y="326"/>
                    <a:pt x="31" y="326"/>
                  </a:cubicBezTo>
                  <a:cubicBezTo>
                    <a:pt x="31" y="326"/>
                    <a:pt x="31" y="326"/>
                    <a:pt x="31" y="325"/>
                  </a:cubicBezTo>
                  <a:cubicBezTo>
                    <a:pt x="31" y="325"/>
                    <a:pt x="31" y="325"/>
                    <a:pt x="31" y="325"/>
                  </a:cubicBezTo>
                  <a:cubicBezTo>
                    <a:pt x="32" y="325"/>
                    <a:pt x="58" y="309"/>
                    <a:pt x="82" y="295"/>
                  </a:cubicBezTo>
                  <a:cubicBezTo>
                    <a:pt x="65" y="305"/>
                    <a:pt x="45" y="316"/>
                    <a:pt x="32" y="324"/>
                  </a:cubicBezTo>
                  <a:cubicBezTo>
                    <a:pt x="32" y="324"/>
                    <a:pt x="31" y="324"/>
                    <a:pt x="31" y="324"/>
                  </a:cubicBezTo>
                  <a:cubicBezTo>
                    <a:pt x="31" y="323"/>
                    <a:pt x="31" y="323"/>
                    <a:pt x="31" y="323"/>
                  </a:cubicBezTo>
                  <a:cubicBezTo>
                    <a:pt x="57" y="306"/>
                    <a:pt x="100" y="279"/>
                    <a:pt x="122" y="265"/>
                  </a:cubicBezTo>
                  <a:cubicBezTo>
                    <a:pt x="74" y="292"/>
                    <a:pt x="50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8" y="306"/>
                    <a:pt x="48" y="305"/>
                    <a:pt x="100" y="265"/>
                  </a:cubicBezTo>
                  <a:cubicBezTo>
                    <a:pt x="112" y="256"/>
                    <a:pt x="124" y="247"/>
                    <a:pt x="130" y="242"/>
                  </a:cubicBezTo>
                  <a:cubicBezTo>
                    <a:pt x="119" y="249"/>
                    <a:pt x="88" y="267"/>
                    <a:pt x="66" y="279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8" y="294"/>
                    <a:pt x="47" y="286"/>
                    <a:pt x="88" y="252"/>
                  </a:cubicBezTo>
                  <a:cubicBezTo>
                    <a:pt x="99" y="243"/>
                    <a:pt x="108" y="235"/>
                    <a:pt x="112" y="231"/>
                  </a:cubicBezTo>
                  <a:cubicBezTo>
                    <a:pt x="110" y="233"/>
                    <a:pt x="106" y="235"/>
                    <a:pt x="102" y="237"/>
                  </a:cubicBezTo>
                  <a:cubicBezTo>
                    <a:pt x="96" y="241"/>
                    <a:pt x="90" y="244"/>
                    <a:pt x="84" y="248"/>
                  </a:cubicBezTo>
                  <a:cubicBezTo>
                    <a:pt x="57" y="263"/>
                    <a:pt x="31" y="279"/>
                    <a:pt x="31" y="279"/>
                  </a:cubicBezTo>
                  <a:cubicBezTo>
                    <a:pt x="31" y="279"/>
                    <a:pt x="30" y="279"/>
                    <a:pt x="30" y="279"/>
                  </a:cubicBezTo>
                  <a:cubicBezTo>
                    <a:pt x="30" y="278"/>
                    <a:pt x="30" y="278"/>
                    <a:pt x="31" y="278"/>
                  </a:cubicBezTo>
                  <a:cubicBezTo>
                    <a:pt x="37" y="274"/>
                    <a:pt x="45" y="270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103" y="233"/>
                    <a:pt x="103" y="233"/>
                    <a:pt x="103" y="23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1" y="274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4"/>
                    <a:pt x="29" y="274"/>
                  </a:cubicBezTo>
                  <a:cubicBezTo>
                    <a:pt x="52" y="258"/>
                    <a:pt x="93" y="228"/>
                    <a:pt x="107" y="218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38" y="257"/>
                    <a:pt x="36" y="258"/>
                    <a:pt x="36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7"/>
                  </a:cubicBezTo>
                  <a:cubicBezTo>
                    <a:pt x="123" y="187"/>
                    <a:pt x="123" y="187"/>
                    <a:pt x="123" y="187"/>
                  </a:cubicBezTo>
                  <a:cubicBezTo>
                    <a:pt x="109" y="195"/>
                    <a:pt x="70" y="218"/>
                    <a:pt x="48" y="230"/>
                  </a:cubicBezTo>
                  <a:cubicBezTo>
                    <a:pt x="48" y="230"/>
                    <a:pt x="48" y="230"/>
                    <a:pt x="48" y="230"/>
                  </a:cubicBezTo>
                  <a:cubicBezTo>
                    <a:pt x="47" y="230"/>
                    <a:pt x="48" y="230"/>
                    <a:pt x="48" y="230"/>
                  </a:cubicBezTo>
                  <a:cubicBezTo>
                    <a:pt x="111" y="185"/>
                    <a:pt x="111" y="185"/>
                    <a:pt x="111" y="185"/>
                  </a:cubicBezTo>
                  <a:cubicBezTo>
                    <a:pt x="96" y="193"/>
                    <a:pt x="64" y="212"/>
                    <a:pt x="45" y="223"/>
                  </a:cubicBezTo>
                  <a:cubicBezTo>
                    <a:pt x="45" y="223"/>
                    <a:pt x="44" y="223"/>
                    <a:pt x="44" y="223"/>
                  </a:cubicBezTo>
                  <a:cubicBezTo>
                    <a:pt x="44" y="223"/>
                    <a:pt x="44" y="222"/>
                    <a:pt x="44" y="222"/>
                  </a:cubicBezTo>
                  <a:cubicBezTo>
                    <a:pt x="66" y="204"/>
                    <a:pt x="104" y="173"/>
                    <a:pt x="116" y="163"/>
                  </a:cubicBezTo>
                  <a:cubicBezTo>
                    <a:pt x="98" y="173"/>
                    <a:pt x="29" y="213"/>
                    <a:pt x="28" y="214"/>
                  </a:cubicBezTo>
                  <a:cubicBezTo>
                    <a:pt x="28" y="214"/>
                    <a:pt x="27" y="214"/>
                    <a:pt x="27" y="214"/>
                  </a:cubicBezTo>
                  <a:cubicBezTo>
                    <a:pt x="27" y="214"/>
                    <a:pt x="27" y="213"/>
                    <a:pt x="27" y="213"/>
                  </a:cubicBezTo>
                  <a:cubicBezTo>
                    <a:pt x="51" y="197"/>
                    <a:pt x="91" y="169"/>
                    <a:pt x="109" y="157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3" y="188"/>
                    <a:pt x="56" y="186"/>
                    <a:pt x="64" y="180"/>
                  </a:cubicBezTo>
                  <a:cubicBezTo>
                    <a:pt x="71" y="176"/>
                    <a:pt x="80" y="170"/>
                    <a:pt x="92" y="162"/>
                  </a:cubicBezTo>
                  <a:cubicBezTo>
                    <a:pt x="102" y="156"/>
                    <a:pt x="112" y="149"/>
                    <a:pt x="119" y="144"/>
                  </a:cubicBezTo>
                  <a:cubicBezTo>
                    <a:pt x="110" y="149"/>
                    <a:pt x="98" y="157"/>
                    <a:pt x="86" y="164"/>
                  </a:cubicBezTo>
                  <a:cubicBezTo>
                    <a:pt x="44" y="188"/>
                    <a:pt x="36" y="192"/>
                    <a:pt x="35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99" y="144"/>
                    <a:pt x="43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3" y="175"/>
                    <a:pt x="44" y="174"/>
                    <a:pt x="46" y="173"/>
                  </a:cubicBezTo>
                  <a:cubicBezTo>
                    <a:pt x="48" y="171"/>
                    <a:pt x="51" y="169"/>
                    <a:pt x="56" y="167"/>
                  </a:cubicBezTo>
                  <a:cubicBezTo>
                    <a:pt x="64" y="161"/>
                    <a:pt x="75" y="154"/>
                    <a:pt x="86" y="147"/>
                  </a:cubicBezTo>
                  <a:cubicBezTo>
                    <a:pt x="95" y="142"/>
                    <a:pt x="104" y="136"/>
                    <a:pt x="111" y="131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7"/>
                    <a:pt x="31" y="177"/>
                    <a:pt x="31" y="177"/>
                  </a:cubicBezTo>
                  <a:cubicBezTo>
                    <a:pt x="31" y="177"/>
                    <a:pt x="31" y="177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5"/>
                    <a:pt x="39" y="169"/>
                    <a:pt x="68" y="144"/>
                  </a:cubicBezTo>
                  <a:cubicBezTo>
                    <a:pt x="81" y="133"/>
                    <a:pt x="95" y="121"/>
                    <a:pt x="102" y="115"/>
                  </a:cubicBezTo>
                  <a:cubicBezTo>
                    <a:pt x="88" y="123"/>
                    <a:pt x="72" y="132"/>
                    <a:pt x="58" y="141"/>
                  </a:cubicBezTo>
                  <a:cubicBezTo>
                    <a:pt x="33" y="155"/>
                    <a:pt x="27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5" y="159"/>
                  </a:cubicBezTo>
                  <a:cubicBezTo>
                    <a:pt x="34" y="153"/>
                    <a:pt x="45" y="147"/>
                    <a:pt x="56" y="140"/>
                  </a:cubicBezTo>
                  <a:cubicBezTo>
                    <a:pt x="56" y="140"/>
                    <a:pt x="56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38"/>
                    <a:pt x="64" y="133"/>
                    <a:pt x="87" y="112"/>
                  </a:cubicBezTo>
                  <a:cubicBezTo>
                    <a:pt x="98" y="103"/>
                    <a:pt x="109" y="93"/>
                    <a:pt x="115" y="89"/>
                  </a:cubicBezTo>
                  <a:cubicBezTo>
                    <a:pt x="112" y="90"/>
                    <a:pt x="109" y="92"/>
                    <a:pt x="105" y="94"/>
                  </a:cubicBezTo>
                  <a:cubicBezTo>
                    <a:pt x="43" y="130"/>
                    <a:pt x="43" y="130"/>
                    <a:pt x="42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2" y="129"/>
                    <a:pt x="42" y="129"/>
                    <a:pt x="85" y="95"/>
                  </a:cubicBezTo>
                  <a:cubicBezTo>
                    <a:pt x="99" y="82"/>
                    <a:pt x="115" y="70"/>
                    <a:pt x="122" y="64"/>
                  </a:cubicBezTo>
                  <a:cubicBezTo>
                    <a:pt x="49" y="107"/>
                    <a:pt x="37" y="114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3" y="115"/>
                    <a:pt x="34" y="114"/>
                    <a:pt x="34" y="114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0" y="113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0" y="93"/>
                    <a:pt x="82" y="60"/>
                    <a:pt x="102" y="48"/>
                  </a:cubicBezTo>
                  <a:cubicBezTo>
                    <a:pt x="89" y="55"/>
                    <a:pt x="64" y="70"/>
                    <a:pt x="45" y="81"/>
                  </a:cubicBezTo>
                  <a:cubicBezTo>
                    <a:pt x="18" y="97"/>
                    <a:pt x="13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5" y="47"/>
                    <a:pt x="84" y="53"/>
                    <a:pt x="74" y="6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8"/>
                    <a:pt x="25" y="88"/>
                    <a:pt x="25" y="87"/>
                  </a:cubicBezTo>
                  <a:cubicBezTo>
                    <a:pt x="25" y="87"/>
                    <a:pt x="24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5"/>
                    <a:pt x="35" y="79"/>
                    <a:pt x="74" y="53"/>
                  </a:cubicBezTo>
                  <a:cubicBezTo>
                    <a:pt x="88" y="44"/>
                    <a:pt x="102" y="35"/>
                    <a:pt x="111" y="2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9" y="88"/>
                    <a:pt x="4" y="90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1" y="72"/>
                    <a:pt x="79" y="40"/>
                    <a:pt x="98" y="27"/>
                  </a:cubicBezTo>
                  <a:cubicBezTo>
                    <a:pt x="93" y="30"/>
                    <a:pt x="87" y="34"/>
                    <a:pt x="81" y="38"/>
                  </a:cubicBezTo>
                  <a:cubicBezTo>
                    <a:pt x="34" y="65"/>
                    <a:pt x="25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69"/>
                    <a:pt x="23" y="69"/>
                    <a:pt x="39" y="58"/>
                  </a:cubicBezTo>
                  <a:cubicBezTo>
                    <a:pt x="48" y="52"/>
                    <a:pt x="60" y="43"/>
                    <a:pt x="72" y="34"/>
                  </a:cubicBezTo>
                  <a:cubicBezTo>
                    <a:pt x="88" y="23"/>
                    <a:pt x="103" y="12"/>
                    <a:pt x="113" y="6"/>
                  </a:cubicBezTo>
                  <a:cubicBezTo>
                    <a:pt x="23" y="58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8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1" y="57"/>
                    <a:pt x="28" y="52"/>
                    <a:pt x="62" y="31"/>
                  </a:cubicBezTo>
                  <a:cubicBezTo>
                    <a:pt x="46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0"/>
                    <a:pt x="44" y="40"/>
                  </a:cubicBezTo>
                  <a:cubicBezTo>
                    <a:pt x="56" y="31"/>
                    <a:pt x="78" y="15"/>
                    <a:pt x="87" y="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8" y="18"/>
                    <a:pt x="69" y="14"/>
                  </a:cubicBezTo>
                  <a:cubicBezTo>
                    <a:pt x="70" y="12"/>
                    <a:pt x="70" y="9"/>
                    <a:pt x="71" y="8"/>
                  </a:cubicBezTo>
                  <a:cubicBezTo>
                    <a:pt x="69" y="9"/>
                    <a:pt x="65" y="12"/>
                    <a:pt x="65" y="12"/>
                  </a:cubicBezTo>
                  <a:cubicBezTo>
                    <a:pt x="64" y="12"/>
                    <a:pt x="64" y="12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0" y="14"/>
                  </a:cubicBezTo>
                  <a:cubicBezTo>
                    <a:pt x="70" y="15"/>
                    <a:pt x="70" y="16"/>
                    <a:pt x="69" y="17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1" y="6"/>
                    <a:pt x="86" y="9"/>
                    <a:pt x="69" y="23"/>
                  </a:cubicBezTo>
                  <a:cubicBezTo>
                    <a:pt x="61" y="28"/>
                    <a:pt x="54" y="34"/>
                    <a:pt x="49" y="37"/>
                  </a:cubicBezTo>
                  <a:cubicBezTo>
                    <a:pt x="56" y="34"/>
                    <a:pt x="67" y="27"/>
                    <a:pt x="74" y="23"/>
                  </a:cubicBezTo>
                  <a:cubicBezTo>
                    <a:pt x="77" y="21"/>
                    <a:pt x="79" y="20"/>
                    <a:pt x="80" y="19"/>
                  </a:cubicBezTo>
                  <a:cubicBezTo>
                    <a:pt x="81" y="19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2" y="19"/>
                    <a:pt x="81" y="20"/>
                    <a:pt x="77" y="23"/>
                  </a:cubicBezTo>
                  <a:cubicBezTo>
                    <a:pt x="73" y="25"/>
                    <a:pt x="68" y="28"/>
                    <a:pt x="62" y="32"/>
                  </a:cubicBezTo>
                  <a:cubicBezTo>
                    <a:pt x="52" y="39"/>
                    <a:pt x="38" y="47"/>
                    <a:pt x="29" y="53"/>
                  </a:cubicBezTo>
                  <a:cubicBezTo>
                    <a:pt x="49" y="42"/>
                    <a:pt x="94" y="15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1"/>
                  </a:cubicBezTo>
                  <a:cubicBezTo>
                    <a:pt x="93" y="21"/>
                    <a:pt x="43" y="56"/>
                    <a:pt x="29" y="67"/>
                  </a:cubicBezTo>
                  <a:cubicBezTo>
                    <a:pt x="39" y="61"/>
                    <a:pt x="63" y="47"/>
                    <a:pt x="80" y="37"/>
                  </a:cubicBezTo>
                  <a:cubicBezTo>
                    <a:pt x="106" y="21"/>
                    <a:pt x="106" y="21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6" y="2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6" y="22"/>
                    <a:pt x="106" y="22"/>
                    <a:pt x="106" y="23"/>
                  </a:cubicBezTo>
                  <a:cubicBezTo>
                    <a:pt x="105" y="24"/>
                    <a:pt x="96" y="30"/>
                    <a:pt x="55" y="57"/>
                  </a:cubicBezTo>
                  <a:cubicBezTo>
                    <a:pt x="40" y="67"/>
                    <a:pt x="25" y="76"/>
                    <a:pt x="15" y="83"/>
                  </a:cubicBezTo>
                  <a:cubicBezTo>
                    <a:pt x="19" y="81"/>
                    <a:pt x="23" y="78"/>
                    <a:pt x="28" y="76"/>
                  </a:cubicBezTo>
                  <a:cubicBezTo>
                    <a:pt x="31" y="73"/>
                    <a:pt x="45" y="65"/>
                    <a:pt x="98" y="35"/>
                  </a:cubicBezTo>
                  <a:cubicBezTo>
                    <a:pt x="120" y="22"/>
                    <a:pt x="126" y="18"/>
                    <a:pt x="127" y="18"/>
                  </a:cubicBezTo>
                  <a:cubicBezTo>
                    <a:pt x="127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7" y="19"/>
                    <a:pt x="127" y="19"/>
                    <a:pt x="125" y="20"/>
                  </a:cubicBezTo>
                  <a:cubicBezTo>
                    <a:pt x="125" y="20"/>
                    <a:pt x="125" y="21"/>
                    <a:pt x="125" y="21"/>
                  </a:cubicBezTo>
                  <a:cubicBezTo>
                    <a:pt x="97" y="39"/>
                    <a:pt x="47" y="72"/>
                    <a:pt x="31" y="84"/>
                  </a:cubicBezTo>
                  <a:cubicBezTo>
                    <a:pt x="39" y="79"/>
                    <a:pt x="56" y="69"/>
                    <a:pt x="73" y="59"/>
                  </a:cubicBezTo>
                  <a:cubicBezTo>
                    <a:pt x="117" y="33"/>
                    <a:pt x="124" y="29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3"/>
                    <a:pt x="42" y="82"/>
                    <a:pt x="44" y="80"/>
                  </a:cubicBezTo>
                  <a:cubicBezTo>
                    <a:pt x="95" y="50"/>
                    <a:pt x="109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1" y="43"/>
                    <a:pt x="111" y="43"/>
                  </a:cubicBezTo>
                  <a:cubicBezTo>
                    <a:pt x="111" y="43"/>
                    <a:pt x="111" y="43"/>
                    <a:pt x="93" y="54"/>
                  </a:cubicBezTo>
                  <a:cubicBezTo>
                    <a:pt x="84" y="60"/>
                    <a:pt x="72" y="68"/>
                    <a:pt x="56" y="78"/>
                  </a:cubicBezTo>
                  <a:cubicBezTo>
                    <a:pt x="44" y="86"/>
                    <a:pt x="31" y="94"/>
                    <a:pt x="21" y="100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5" y="35"/>
                    <a:pt x="135" y="35"/>
                  </a:cubicBezTo>
                  <a:cubicBezTo>
                    <a:pt x="135" y="35"/>
                    <a:pt x="135" y="35"/>
                    <a:pt x="135" y="36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53" y="103"/>
                    <a:pt x="100" y="76"/>
                    <a:pt x="127" y="60"/>
                  </a:cubicBezTo>
                  <a:cubicBezTo>
                    <a:pt x="127" y="60"/>
                    <a:pt x="128" y="60"/>
                    <a:pt x="128" y="60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07" y="78"/>
                    <a:pt x="57" y="118"/>
                    <a:pt x="45" y="128"/>
                  </a:cubicBezTo>
                  <a:cubicBezTo>
                    <a:pt x="55" y="122"/>
                    <a:pt x="87" y="103"/>
                    <a:pt x="104" y="94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6" y="87"/>
                    <a:pt x="117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9" y="85"/>
                    <a:pt x="119" y="85"/>
                    <a:pt x="119" y="86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01" y="102"/>
                    <a:pt x="69" y="129"/>
                    <a:pt x="60" y="138"/>
                  </a:cubicBezTo>
                  <a:cubicBezTo>
                    <a:pt x="132" y="96"/>
                    <a:pt x="135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23" y="103"/>
                    <a:pt x="106" y="113"/>
                  </a:cubicBezTo>
                  <a:cubicBezTo>
                    <a:pt x="103" y="116"/>
                    <a:pt x="95" y="123"/>
                    <a:pt x="69" y="145"/>
                  </a:cubicBezTo>
                  <a:cubicBezTo>
                    <a:pt x="56" y="156"/>
                    <a:pt x="41" y="169"/>
                    <a:pt x="35" y="17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20"/>
                  </a:cubicBezTo>
                  <a:cubicBezTo>
                    <a:pt x="131" y="120"/>
                    <a:pt x="131" y="120"/>
                    <a:pt x="130" y="120"/>
                  </a:cubicBezTo>
                  <a:cubicBezTo>
                    <a:pt x="130" y="121"/>
                    <a:pt x="86" y="148"/>
                    <a:pt x="61" y="164"/>
                  </a:cubicBezTo>
                  <a:cubicBezTo>
                    <a:pt x="68" y="160"/>
                    <a:pt x="76" y="155"/>
                    <a:pt x="84" y="151"/>
                  </a:cubicBezTo>
                  <a:cubicBezTo>
                    <a:pt x="95" y="144"/>
                    <a:pt x="106" y="138"/>
                    <a:pt x="114" y="134"/>
                  </a:cubicBezTo>
                  <a:cubicBezTo>
                    <a:pt x="118" y="131"/>
                    <a:pt x="121" y="130"/>
                    <a:pt x="123" y="128"/>
                  </a:cubicBezTo>
                  <a:cubicBezTo>
                    <a:pt x="125" y="127"/>
                    <a:pt x="126" y="127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7"/>
                    <a:pt x="128" y="12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51" y="183"/>
                    <a:pt x="69" y="172"/>
                    <a:pt x="85" y="163"/>
                  </a:cubicBezTo>
                  <a:cubicBezTo>
                    <a:pt x="97" y="156"/>
                    <a:pt x="109" y="149"/>
                    <a:pt x="118" y="144"/>
                  </a:cubicBezTo>
                  <a:cubicBezTo>
                    <a:pt x="127" y="139"/>
                    <a:pt x="130" y="137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33" y="136"/>
                    <a:pt x="133" y="136"/>
                    <a:pt x="133" y="137"/>
                  </a:cubicBezTo>
                  <a:cubicBezTo>
                    <a:pt x="113" y="150"/>
                    <a:pt x="79" y="172"/>
                    <a:pt x="62" y="183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0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7" y="153"/>
                    <a:pt x="115" y="154"/>
                  </a:cubicBezTo>
                  <a:cubicBezTo>
                    <a:pt x="112" y="156"/>
                    <a:pt x="109" y="158"/>
                    <a:pt x="105" y="161"/>
                  </a:cubicBezTo>
                  <a:cubicBezTo>
                    <a:pt x="96" y="167"/>
                    <a:pt x="85" y="175"/>
                    <a:pt x="73" y="183"/>
                  </a:cubicBezTo>
                  <a:cubicBezTo>
                    <a:pt x="60" y="192"/>
                    <a:pt x="47" y="201"/>
                    <a:pt x="38" y="207"/>
                  </a:cubicBezTo>
                  <a:cubicBezTo>
                    <a:pt x="106" y="168"/>
                    <a:pt x="117" y="161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1" y="160"/>
                    <a:pt x="121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1"/>
                    <a:pt x="120" y="161"/>
                  </a:cubicBezTo>
                  <a:cubicBezTo>
                    <a:pt x="119" y="161"/>
                    <a:pt x="116" y="164"/>
                    <a:pt x="109" y="170"/>
                  </a:cubicBezTo>
                  <a:cubicBezTo>
                    <a:pt x="102" y="176"/>
                    <a:pt x="92" y="184"/>
                    <a:pt x="83" y="192"/>
                  </a:cubicBezTo>
                  <a:cubicBezTo>
                    <a:pt x="69" y="203"/>
                    <a:pt x="56" y="214"/>
                    <a:pt x="49" y="219"/>
                  </a:cubicBezTo>
                  <a:cubicBezTo>
                    <a:pt x="105" y="187"/>
                    <a:pt x="115" y="181"/>
                    <a:pt x="117" y="180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1"/>
                    <a:pt x="118" y="181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114" y="191"/>
                    <a:pt x="125" y="185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8" y="183"/>
                    <a:pt x="128" y="183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53" y="247"/>
                    <a:pt x="88" y="227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10" y="215"/>
                  </a:cubicBezTo>
                  <a:cubicBezTo>
                    <a:pt x="110" y="215"/>
                    <a:pt x="110" y="215"/>
                    <a:pt x="109" y="215"/>
                  </a:cubicBezTo>
                  <a:cubicBezTo>
                    <a:pt x="105" y="218"/>
                    <a:pt x="99" y="222"/>
                    <a:pt x="93" y="225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1" y="216"/>
                    <a:pt x="104" y="222"/>
                    <a:pt x="72" y="245"/>
                  </a:cubicBezTo>
                  <a:cubicBezTo>
                    <a:pt x="59" y="254"/>
                    <a:pt x="46" y="264"/>
                    <a:pt x="38" y="269"/>
                  </a:cubicBezTo>
                  <a:cubicBezTo>
                    <a:pt x="41" y="268"/>
                    <a:pt x="44" y="266"/>
                    <a:pt x="48" y="263"/>
                  </a:cubicBezTo>
                  <a:cubicBezTo>
                    <a:pt x="116" y="224"/>
                    <a:pt x="133" y="214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7" y="212"/>
                    <a:pt x="137" y="212"/>
                  </a:cubicBezTo>
                  <a:cubicBezTo>
                    <a:pt x="137" y="212"/>
                    <a:pt x="137" y="212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2" y="216"/>
                    <a:pt x="125" y="220"/>
                  </a:cubicBezTo>
                  <a:cubicBezTo>
                    <a:pt x="125" y="220"/>
                    <a:pt x="125" y="220"/>
                    <a:pt x="125" y="220"/>
                  </a:cubicBezTo>
                  <a:cubicBezTo>
                    <a:pt x="74" y="252"/>
                    <a:pt x="74" y="252"/>
                    <a:pt x="74" y="252"/>
                  </a:cubicBezTo>
                  <a:cubicBezTo>
                    <a:pt x="83" y="247"/>
                    <a:pt x="93" y="241"/>
                    <a:pt x="102" y="236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5" y="217"/>
                    <a:pt x="135" y="217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7" y="216"/>
                    <a:pt x="137" y="216"/>
                    <a:pt x="137" y="216"/>
                  </a:cubicBezTo>
                  <a:cubicBezTo>
                    <a:pt x="137" y="216"/>
                    <a:pt x="137" y="217"/>
                    <a:pt x="137" y="217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6" y="217"/>
                    <a:pt x="136" y="217"/>
                  </a:cubicBezTo>
                  <a:cubicBezTo>
                    <a:pt x="135" y="218"/>
                    <a:pt x="134" y="218"/>
                    <a:pt x="132" y="220"/>
                  </a:cubicBezTo>
                  <a:cubicBezTo>
                    <a:pt x="129" y="221"/>
                    <a:pt x="125" y="224"/>
                    <a:pt x="120" y="227"/>
                  </a:cubicBezTo>
                  <a:cubicBezTo>
                    <a:pt x="119" y="227"/>
                    <a:pt x="117" y="228"/>
                    <a:pt x="116" y="229"/>
                  </a:cubicBezTo>
                  <a:cubicBezTo>
                    <a:pt x="116" y="230"/>
                    <a:pt x="116" y="230"/>
                    <a:pt x="108" y="236"/>
                  </a:cubicBezTo>
                  <a:cubicBezTo>
                    <a:pt x="103" y="241"/>
                    <a:pt x="96" y="246"/>
                    <a:pt x="89" y="252"/>
                  </a:cubicBezTo>
                  <a:cubicBezTo>
                    <a:pt x="71" y="267"/>
                    <a:pt x="48" y="287"/>
                    <a:pt x="40" y="294"/>
                  </a:cubicBezTo>
                  <a:cubicBezTo>
                    <a:pt x="45" y="291"/>
                    <a:pt x="55" y="285"/>
                    <a:pt x="66" y="278"/>
                  </a:cubicBezTo>
                  <a:cubicBezTo>
                    <a:pt x="127" y="243"/>
                    <a:pt x="133" y="239"/>
                    <a:pt x="134" y="239"/>
                  </a:cubicBezTo>
                  <a:cubicBezTo>
                    <a:pt x="134" y="239"/>
                    <a:pt x="134" y="240"/>
                    <a:pt x="134" y="240"/>
                  </a:cubicBezTo>
                  <a:cubicBezTo>
                    <a:pt x="134" y="240"/>
                    <a:pt x="134" y="240"/>
                    <a:pt x="124" y="248"/>
                  </a:cubicBezTo>
                  <a:cubicBezTo>
                    <a:pt x="118" y="253"/>
                    <a:pt x="110" y="259"/>
                    <a:pt x="101" y="266"/>
                  </a:cubicBezTo>
                  <a:cubicBezTo>
                    <a:pt x="82" y="280"/>
                    <a:pt x="60" y="297"/>
                    <a:pt x="52" y="304"/>
                  </a:cubicBezTo>
                  <a:cubicBezTo>
                    <a:pt x="65" y="297"/>
                    <a:pt x="111" y="270"/>
                    <a:pt x="136" y="255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136" y="255"/>
                    <a:pt x="136" y="255"/>
                    <a:pt x="137" y="255"/>
                  </a:cubicBezTo>
                  <a:cubicBezTo>
                    <a:pt x="137" y="256"/>
                    <a:pt x="137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5" y="257"/>
                    <a:pt x="131" y="260"/>
                    <a:pt x="120" y="267"/>
                  </a:cubicBezTo>
                  <a:cubicBezTo>
                    <a:pt x="110" y="273"/>
                    <a:pt x="97" y="282"/>
                    <a:pt x="84" y="290"/>
                  </a:cubicBezTo>
                  <a:cubicBezTo>
                    <a:pt x="72" y="298"/>
                    <a:pt x="59" y="306"/>
                    <a:pt x="50" y="312"/>
                  </a:cubicBezTo>
                  <a:cubicBezTo>
                    <a:pt x="106" y="279"/>
                    <a:pt x="118" y="273"/>
                    <a:pt x="120" y="272"/>
                  </a:cubicBezTo>
                  <a:cubicBezTo>
                    <a:pt x="120" y="272"/>
                    <a:pt x="120" y="272"/>
                    <a:pt x="120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0" y="273"/>
                    <a:pt x="119" y="273"/>
                    <a:pt x="117" y="275"/>
                  </a:cubicBezTo>
                  <a:cubicBezTo>
                    <a:pt x="115" y="276"/>
                    <a:pt x="111" y="278"/>
                    <a:pt x="107" y="281"/>
                  </a:cubicBezTo>
                  <a:cubicBezTo>
                    <a:pt x="100" y="285"/>
                    <a:pt x="90" y="291"/>
                    <a:pt x="81" y="297"/>
                  </a:cubicBezTo>
                  <a:cubicBezTo>
                    <a:pt x="97" y="287"/>
                    <a:pt x="115" y="277"/>
                    <a:pt x="128" y="269"/>
                  </a:cubicBezTo>
                  <a:cubicBezTo>
                    <a:pt x="128" y="269"/>
                    <a:pt x="129" y="269"/>
                    <a:pt x="129" y="269"/>
                  </a:cubicBezTo>
                  <a:cubicBezTo>
                    <a:pt x="129" y="269"/>
                    <a:pt x="129" y="270"/>
                    <a:pt x="129" y="270"/>
                  </a:cubicBezTo>
                  <a:cubicBezTo>
                    <a:pt x="102" y="292"/>
                    <a:pt x="53" y="330"/>
                    <a:pt x="41" y="34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9" y="291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6" y="293"/>
                    <a:pt x="123" y="295"/>
                    <a:pt x="114" y="301"/>
                  </a:cubicBezTo>
                  <a:cubicBezTo>
                    <a:pt x="105" y="307"/>
                    <a:pt x="93" y="315"/>
                    <a:pt x="82" y="323"/>
                  </a:cubicBezTo>
                  <a:cubicBezTo>
                    <a:pt x="68" y="332"/>
                    <a:pt x="53" y="341"/>
                    <a:pt x="45" y="347"/>
                  </a:cubicBezTo>
                  <a:cubicBezTo>
                    <a:pt x="60" y="338"/>
                    <a:pt x="92" y="320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09" y="311"/>
                    <a:pt x="102" y="317"/>
                    <a:pt x="70" y="339"/>
                  </a:cubicBezTo>
                  <a:cubicBezTo>
                    <a:pt x="59" y="347"/>
                    <a:pt x="46" y="355"/>
                    <a:pt x="39" y="361"/>
                  </a:cubicBezTo>
                  <a:cubicBezTo>
                    <a:pt x="110" y="319"/>
                    <a:pt x="110" y="319"/>
                    <a:pt x="111" y="319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1" y="320"/>
                    <a:pt x="111" y="320"/>
                    <a:pt x="111" y="320"/>
                  </a:cubicBezTo>
                  <a:cubicBezTo>
                    <a:pt x="109" y="321"/>
                    <a:pt x="30" y="367"/>
                    <a:pt x="29" y="367"/>
                  </a:cubicBezTo>
                  <a:cubicBezTo>
                    <a:pt x="29" y="367"/>
                    <a:pt x="29" y="367"/>
                    <a:pt x="29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0" name="图片 19"/>
          <p:cNvPicPr>
            <a:picLocks noChangeAspect="1"/>
          </p:cNvPicPr>
          <p:nvPr userDrawn="1"/>
        </p:nvPicPr>
        <p:blipFill rotWithShape="1">
          <a:blip r:embed="rId5" cstate="print"/>
          <a:srcRect l="40886" t="7385" r="27768" b="10142"/>
          <a:stretch>
            <a:fillRect/>
          </a:stretch>
        </p:blipFill>
        <p:spPr>
          <a:xfrm>
            <a:off x="5248325" y="4838721"/>
            <a:ext cx="1412240" cy="14732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 rotWithShape="1">
          <a:blip r:embed="rId6" cstate="print"/>
          <a:srcRect l="35909" t="8184" r="27558" b="12755"/>
          <a:stretch>
            <a:fillRect/>
          </a:stretch>
        </p:blipFill>
        <p:spPr>
          <a:xfrm>
            <a:off x="6969779" y="4819964"/>
            <a:ext cx="1645920" cy="1412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1264456" y="675577"/>
            <a:ext cx="484632" cy="471563"/>
            <a:chOff x="3303354" y="2367094"/>
            <a:chExt cx="484632" cy="471563"/>
          </a:xfrm>
        </p:grpSpPr>
        <p:sp>
          <p:nvSpPr>
            <p:cNvPr id="13" name="Pentagon 12"/>
            <p:cNvSpPr/>
            <p:nvPr/>
          </p:nvSpPr>
          <p:spPr>
            <a:xfrm rot="5400000">
              <a:off x="3336545" y="2387216"/>
              <a:ext cx="418250" cy="484632"/>
            </a:xfrm>
            <a:prstGeom prst="homePlate">
              <a:avLst>
                <a:gd name="adj" fmla="val 255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03354" y="2367094"/>
              <a:ext cx="484632" cy="1066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35882" y="675577"/>
            <a:ext cx="556069" cy="471563"/>
          </a:xfrm>
          <a:prstGeom prst="rect">
            <a:avLst/>
          </a:prstGeo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0" y="6725538"/>
            <a:ext cx="12192000" cy="132463"/>
            <a:chOff x="0" y="6725537"/>
            <a:chExt cx="12192000" cy="132463"/>
          </a:xfrm>
        </p:grpSpPr>
        <p:sp>
          <p:nvSpPr>
            <p:cNvPr id="7" name="Rectangle 6"/>
            <p:cNvSpPr/>
            <p:nvPr/>
          </p:nvSpPr>
          <p:spPr>
            <a:xfrm>
              <a:off x="0" y="6725538"/>
              <a:ext cx="2418460" cy="1324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836919" y="6725537"/>
              <a:ext cx="2596813" cy="1324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9773540" y="6725537"/>
              <a:ext cx="2418460" cy="13246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355080" y="6725537"/>
              <a:ext cx="2418460" cy="1324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418460" y="6725538"/>
              <a:ext cx="2418460" cy="1324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</p:grpSp>
      <p:sp>
        <p:nvSpPr>
          <p:cNvPr id="4" name="文本框 3"/>
          <p:cNvSpPr txBox="1"/>
          <p:nvPr userDrawn="1"/>
        </p:nvSpPr>
        <p:spPr>
          <a:xfrm>
            <a:off x="800100" y="620185"/>
            <a:ext cx="736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ea typeface="冬青黑体简体中文 W6"/>
                <a:cs typeface="+mj-cs"/>
              </a:rPr>
              <a:t>商务扁平多彩信息图表设计</a:t>
            </a:r>
            <a:endParaRPr lang="zh-CN" altLang="en-US" sz="1400" dirty="0">
              <a:solidFill>
                <a:schemeClr val="accent5"/>
              </a:solidFill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-969707" y="-9281652"/>
            <a:ext cx="969707" cy="9697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矩形 15"/>
          <p:cNvSpPr/>
          <p:nvPr userDrawn="1"/>
        </p:nvSpPr>
        <p:spPr>
          <a:xfrm>
            <a:off x="12192000" y="-9281652"/>
            <a:ext cx="969707" cy="969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矩形 16"/>
          <p:cNvSpPr/>
          <p:nvPr userDrawn="1"/>
        </p:nvSpPr>
        <p:spPr>
          <a:xfrm>
            <a:off x="-969707" y="14849977"/>
            <a:ext cx="969707" cy="969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矩形 17"/>
          <p:cNvSpPr/>
          <p:nvPr userDrawn="1"/>
        </p:nvSpPr>
        <p:spPr>
          <a:xfrm>
            <a:off x="12192000" y="14849977"/>
            <a:ext cx="969707" cy="969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9B917-A8F2-4D81-9DA6-3C9311A049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B5F99-307A-4CC9-9B88-2F1B7C30AC1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emf"/><Relationship Id="rId8" Type="http://schemas.openxmlformats.org/officeDocument/2006/relationships/tags" Target="../tags/tag4.xml"/><Relationship Id="rId7" Type="http://schemas.openxmlformats.org/officeDocument/2006/relationships/image" Target="../media/image7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tags" Target="../tags/tag3.xml"/><Relationship Id="rId3" Type="http://schemas.openxmlformats.org/officeDocument/2006/relationships/image" Target="../media/image6.png"/><Relationship Id="rId2" Type="http://schemas.openxmlformats.org/officeDocument/2006/relationships/tags" Target="../tags/tag2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microsoft.com/office/2007/relationships/hdphoto" Target="../media/image13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tags" Target="../tags/tag9.xml"/><Relationship Id="rId2" Type="http://schemas.openxmlformats.org/officeDocument/2006/relationships/image" Target="../media/image10.png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A_文本框 113"/>
          <p:cNvSpPr txBox="1"/>
          <p:nvPr>
            <p:custDataLst>
              <p:tags r:id="rId1"/>
            </p:custDataLst>
          </p:nvPr>
        </p:nvSpPr>
        <p:spPr>
          <a:xfrm>
            <a:off x="5649450" y="818126"/>
            <a:ext cx="5310543" cy="2768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5F7797"/>
                </a:solidFill>
                <a:latin typeface="Times New Roman" panose="02020603050405020304" charset="0"/>
                <a:cs typeface="Times New Roman" panose="02020603050405020304" charset="0"/>
              </a:rPr>
              <a:t>other</a:t>
            </a:r>
            <a:r>
              <a:rPr lang="zh-CN" altLang="en-US" sz="5400" b="1" dirty="0">
                <a:solidFill>
                  <a:srgbClr val="5F7797"/>
                </a:solidFill>
                <a:latin typeface="Times New Roman" panose="02020603050405020304" charset="0"/>
                <a:cs typeface="Times New Roman" panose="02020603050405020304" charset="0"/>
              </a:rPr>
              <a:t>，</a:t>
            </a:r>
            <a:r>
              <a:rPr lang="en-US" altLang="zh-CN" sz="5400" b="1" dirty="0">
                <a:solidFill>
                  <a:srgbClr val="5F7797"/>
                </a:solidFill>
                <a:latin typeface="Times New Roman" panose="02020603050405020304" charset="0"/>
                <a:cs typeface="Times New Roman" panose="02020603050405020304" charset="0"/>
              </a:rPr>
              <a:t>the other</a:t>
            </a:r>
            <a:r>
              <a:rPr lang="zh-CN" altLang="en-US" sz="5400" b="1" dirty="0">
                <a:solidFill>
                  <a:srgbClr val="5F7797"/>
                </a:solidFill>
                <a:latin typeface="Times New Roman" panose="02020603050405020304" charset="0"/>
                <a:cs typeface="Times New Roman" panose="02020603050405020304" charset="0"/>
              </a:rPr>
              <a:t>，</a:t>
            </a:r>
            <a:r>
              <a:rPr lang="en-US" altLang="zh-CN" sz="5400" b="1" dirty="0">
                <a:solidFill>
                  <a:srgbClr val="5F7797"/>
                </a:solidFill>
                <a:latin typeface="Times New Roman" panose="02020603050405020304" charset="0"/>
                <a:cs typeface="Times New Roman" panose="02020603050405020304" charset="0"/>
              </a:rPr>
              <a:t> the others</a:t>
            </a:r>
            <a:r>
              <a:rPr lang="zh-CN" altLang="en-US" sz="6600" b="1" dirty="0">
                <a:solidFill>
                  <a:srgbClr val="5F7797"/>
                </a:solidFill>
                <a:latin typeface="Times New Roman" panose="02020603050405020304" charset="0"/>
                <a:cs typeface="Times New Roman" panose="02020603050405020304" charset="0"/>
              </a:rPr>
              <a:t>，</a:t>
            </a:r>
            <a:r>
              <a:rPr lang="en-US" altLang="zh-CN" sz="5400" b="1" dirty="0">
                <a:solidFill>
                  <a:srgbClr val="5F7797"/>
                </a:solidFill>
                <a:latin typeface="Times New Roman" panose="02020603050405020304" charset="0"/>
                <a:cs typeface="Times New Roman" panose="02020603050405020304" charset="0"/>
              </a:rPr>
              <a:t>others&amp; another</a:t>
            </a:r>
            <a:endParaRPr lang="zh-CN" altLang="en-US" sz="5400" b="1" dirty="0">
              <a:solidFill>
                <a:srgbClr val="5F7797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5" name="PA_文本框 114"/>
          <p:cNvSpPr txBox="1"/>
          <p:nvPr>
            <p:custDataLst>
              <p:tags r:id="rId2"/>
            </p:custDataLst>
          </p:nvPr>
        </p:nvSpPr>
        <p:spPr>
          <a:xfrm>
            <a:off x="5504306" y="4128963"/>
            <a:ext cx="6083431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algn="dist"/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sym typeface="+mn-ea"/>
              </a:rPr>
              <a:t>--</a:t>
            </a: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sym typeface="+mn-ea"/>
              </a:rPr>
              <a:t>发展学科思维素养主题微课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grpSp>
        <p:nvGrpSpPr>
          <p:cNvPr id="116" name="PA_chenying0907 115"/>
          <p:cNvGrpSpPr/>
          <p:nvPr>
            <p:custDataLst>
              <p:tags r:id="rId4"/>
            </p:custDataLst>
          </p:nvPr>
        </p:nvGrpSpPr>
        <p:grpSpPr>
          <a:xfrm>
            <a:off x="5354189" y="3630674"/>
            <a:ext cx="6383665" cy="325437"/>
            <a:chOff x="2481804" y="4179888"/>
            <a:chExt cx="7313171" cy="325437"/>
          </a:xfrm>
          <a:solidFill>
            <a:srgbClr val="5F7797"/>
          </a:solidFill>
        </p:grpSpPr>
        <p:sp>
          <p:nvSpPr>
            <p:cNvPr id="117" name="Freeform 35"/>
            <p:cNvSpPr/>
            <p:nvPr/>
          </p:nvSpPr>
          <p:spPr bwMode="auto">
            <a:xfrm>
              <a:off x="9686693" y="4210050"/>
              <a:ext cx="108282" cy="19050"/>
            </a:xfrm>
            <a:custGeom>
              <a:avLst/>
              <a:gdLst>
                <a:gd name="T0" fmla="*/ 3 w 19"/>
                <a:gd name="T1" fmla="*/ 2 h 6"/>
                <a:gd name="T2" fmla="*/ 19 w 19"/>
                <a:gd name="T3" fmla="*/ 3 h 6"/>
                <a:gd name="T4" fmla="*/ 3 w 19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3" y="2"/>
                  </a:moveTo>
                  <a:cubicBezTo>
                    <a:pt x="7" y="4"/>
                    <a:pt x="14" y="0"/>
                    <a:pt x="19" y="3"/>
                  </a:cubicBezTo>
                  <a:cubicBezTo>
                    <a:pt x="14" y="3"/>
                    <a:pt x="0" y="6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41"/>
            <p:cNvSpPr/>
            <p:nvPr/>
          </p:nvSpPr>
          <p:spPr bwMode="auto">
            <a:xfrm>
              <a:off x="9545093" y="4219575"/>
              <a:ext cx="91624" cy="9525"/>
            </a:xfrm>
            <a:custGeom>
              <a:avLst/>
              <a:gdLst>
                <a:gd name="T0" fmla="*/ 12 w 16"/>
                <a:gd name="T1" fmla="*/ 2 h 3"/>
                <a:gd name="T2" fmla="*/ 3 w 16"/>
                <a:gd name="T3" fmla="*/ 1 h 3"/>
                <a:gd name="T4" fmla="*/ 12 w 1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12" y="2"/>
                  </a:moveTo>
                  <a:cubicBezTo>
                    <a:pt x="10" y="2"/>
                    <a:pt x="0" y="3"/>
                    <a:pt x="3" y="1"/>
                  </a:cubicBezTo>
                  <a:cubicBezTo>
                    <a:pt x="6" y="1"/>
                    <a:pt x="16" y="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47"/>
            <p:cNvSpPr/>
            <p:nvPr/>
          </p:nvSpPr>
          <p:spPr bwMode="auto">
            <a:xfrm>
              <a:off x="9148061" y="4271963"/>
              <a:ext cx="108282" cy="14288"/>
            </a:xfrm>
            <a:custGeom>
              <a:avLst/>
              <a:gdLst>
                <a:gd name="T0" fmla="*/ 0 w 19"/>
                <a:gd name="T1" fmla="*/ 2 h 4"/>
                <a:gd name="T2" fmla="*/ 19 w 19"/>
                <a:gd name="T3" fmla="*/ 2 h 4"/>
                <a:gd name="T4" fmla="*/ 0 w 19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">
                  <a:moveTo>
                    <a:pt x="0" y="2"/>
                  </a:moveTo>
                  <a:cubicBezTo>
                    <a:pt x="8" y="1"/>
                    <a:pt x="12" y="0"/>
                    <a:pt x="19" y="2"/>
                  </a:cubicBezTo>
                  <a:cubicBezTo>
                    <a:pt x="13" y="2"/>
                    <a:pt x="4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52"/>
            <p:cNvSpPr/>
            <p:nvPr/>
          </p:nvSpPr>
          <p:spPr bwMode="auto">
            <a:xfrm>
              <a:off x="8403973" y="4268788"/>
              <a:ext cx="161034" cy="17463"/>
            </a:xfrm>
            <a:custGeom>
              <a:avLst/>
              <a:gdLst>
                <a:gd name="T0" fmla="*/ 8 w 28"/>
                <a:gd name="T1" fmla="*/ 4 h 5"/>
                <a:gd name="T2" fmla="*/ 0 w 28"/>
                <a:gd name="T3" fmla="*/ 3 h 5"/>
                <a:gd name="T4" fmla="*/ 10 w 28"/>
                <a:gd name="T5" fmla="*/ 3 h 5"/>
                <a:gd name="T6" fmla="*/ 28 w 28"/>
                <a:gd name="T7" fmla="*/ 4 h 5"/>
                <a:gd name="T8" fmla="*/ 8 w 28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">
                  <a:moveTo>
                    <a:pt x="8" y="4"/>
                  </a:moveTo>
                  <a:cubicBezTo>
                    <a:pt x="6" y="3"/>
                    <a:pt x="0" y="5"/>
                    <a:pt x="0" y="3"/>
                  </a:cubicBezTo>
                  <a:cubicBezTo>
                    <a:pt x="3" y="3"/>
                    <a:pt x="7" y="3"/>
                    <a:pt x="10" y="3"/>
                  </a:cubicBezTo>
                  <a:cubicBezTo>
                    <a:pt x="16" y="4"/>
                    <a:pt x="26" y="0"/>
                    <a:pt x="28" y="4"/>
                  </a:cubicBezTo>
                  <a:cubicBezTo>
                    <a:pt x="22" y="3"/>
                    <a:pt x="16" y="5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56"/>
            <p:cNvSpPr/>
            <p:nvPr/>
          </p:nvSpPr>
          <p:spPr bwMode="auto">
            <a:xfrm>
              <a:off x="8309574" y="4278313"/>
              <a:ext cx="88846" cy="11113"/>
            </a:xfrm>
            <a:custGeom>
              <a:avLst/>
              <a:gdLst>
                <a:gd name="T0" fmla="*/ 3 w 16"/>
                <a:gd name="T1" fmla="*/ 1 h 3"/>
                <a:gd name="T2" fmla="*/ 13 w 16"/>
                <a:gd name="T3" fmla="*/ 1 h 3"/>
                <a:gd name="T4" fmla="*/ 3 w 1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3" y="1"/>
                  </a:moveTo>
                  <a:cubicBezTo>
                    <a:pt x="6" y="1"/>
                    <a:pt x="16" y="0"/>
                    <a:pt x="13" y="1"/>
                  </a:cubicBezTo>
                  <a:cubicBezTo>
                    <a:pt x="11" y="1"/>
                    <a:pt x="0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59"/>
            <p:cNvSpPr/>
            <p:nvPr/>
          </p:nvSpPr>
          <p:spPr bwMode="auto">
            <a:xfrm>
              <a:off x="8212397" y="4308475"/>
              <a:ext cx="33317" cy="12700"/>
            </a:xfrm>
            <a:custGeom>
              <a:avLst/>
              <a:gdLst>
                <a:gd name="T0" fmla="*/ 0 w 6"/>
                <a:gd name="T1" fmla="*/ 2 h 4"/>
                <a:gd name="T2" fmla="*/ 3 w 6"/>
                <a:gd name="T3" fmla="*/ 1 h 4"/>
                <a:gd name="T4" fmla="*/ 1 w 6"/>
                <a:gd name="T5" fmla="*/ 0 h 4"/>
                <a:gd name="T6" fmla="*/ 6 w 6"/>
                <a:gd name="T7" fmla="*/ 1 h 4"/>
                <a:gd name="T8" fmla="*/ 5 w 6"/>
                <a:gd name="T9" fmla="*/ 3 h 4"/>
                <a:gd name="T10" fmla="*/ 0 w 6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2"/>
                    <a:pt x="3" y="2"/>
                    <a:pt x="3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3" y="1"/>
                    <a:pt x="6" y="0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3" y="3"/>
                    <a:pt x="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61"/>
            <p:cNvSpPr/>
            <p:nvPr/>
          </p:nvSpPr>
          <p:spPr bwMode="auto">
            <a:xfrm>
              <a:off x="8043034" y="4305300"/>
              <a:ext cx="99952" cy="19050"/>
            </a:xfrm>
            <a:custGeom>
              <a:avLst/>
              <a:gdLst>
                <a:gd name="T0" fmla="*/ 16 w 18"/>
                <a:gd name="T1" fmla="*/ 5 h 6"/>
                <a:gd name="T2" fmla="*/ 9 w 18"/>
                <a:gd name="T3" fmla="*/ 3 h 6"/>
                <a:gd name="T4" fmla="*/ 16 w 18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">
                  <a:moveTo>
                    <a:pt x="16" y="5"/>
                  </a:moveTo>
                  <a:cubicBezTo>
                    <a:pt x="12" y="6"/>
                    <a:pt x="13" y="3"/>
                    <a:pt x="9" y="3"/>
                  </a:cubicBezTo>
                  <a:cubicBezTo>
                    <a:pt x="0" y="3"/>
                    <a:pt x="18" y="0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68"/>
            <p:cNvSpPr/>
            <p:nvPr/>
          </p:nvSpPr>
          <p:spPr bwMode="auto">
            <a:xfrm>
              <a:off x="7429438" y="4286250"/>
              <a:ext cx="136047" cy="22225"/>
            </a:xfrm>
            <a:custGeom>
              <a:avLst/>
              <a:gdLst>
                <a:gd name="T0" fmla="*/ 0 w 24"/>
                <a:gd name="T1" fmla="*/ 4 h 7"/>
                <a:gd name="T2" fmla="*/ 23 w 24"/>
                <a:gd name="T3" fmla="*/ 4 h 7"/>
                <a:gd name="T4" fmla="*/ 0 w 24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7">
                  <a:moveTo>
                    <a:pt x="0" y="4"/>
                  </a:moveTo>
                  <a:cubicBezTo>
                    <a:pt x="6" y="4"/>
                    <a:pt x="24" y="0"/>
                    <a:pt x="23" y="4"/>
                  </a:cubicBezTo>
                  <a:cubicBezTo>
                    <a:pt x="18" y="4"/>
                    <a:pt x="6" y="7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73"/>
            <p:cNvSpPr/>
            <p:nvPr/>
          </p:nvSpPr>
          <p:spPr bwMode="auto">
            <a:xfrm>
              <a:off x="7179558" y="4341813"/>
              <a:ext cx="61082" cy="15875"/>
            </a:xfrm>
            <a:custGeom>
              <a:avLst/>
              <a:gdLst>
                <a:gd name="T0" fmla="*/ 11 w 11"/>
                <a:gd name="T1" fmla="*/ 2 h 5"/>
                <a:gd name="T2" fmla="*/ 7 w 11"/>
                <a:gd name="T3" fmla="*/ 5 h 5"/>
                <a:gd name="T4" fmla="*/ 0 w 11"/>
                <a:gd name="T5" fmla="*/ 2 h 5"/>
                <a:gd name="T6" fmla="*/ 11 w 11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6" y="1"/>
                    <a:pt x="10" y="5"/>
                    <a:pt x="7" y="5"/>
                  </a:cubicBezTo>
                  <a:cubicBezTo>
                    <a:pt x="5" y="4"/>
                    <a:pt x="0" y="5"/>
                    <a:pt x="0" y="2"/>
                  </a:cubicBezTo>
                  <a:cubicBezTo>
                    <a:pt x="3" y="2"/>
                    <a:pt x="9" y="0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74"/>
            <p:cNvSpPr/>
            <p:nvPr/>
          </p:nvSpPr>
          <p:spPr bwMode="auto">
            <a:xfrm>
              <a:off x="6951889" y="4324350"/>
              <a:ext cx="124941" cy="14288"/>
            </a:xfrm>
            <a:custGeom>
              <a:avLst/>
              <a:gdLst>
                <a:gd name="T0" fmla="*/ 22 w 22"/>
                <a:gd name="T1" fmla="*/ 2 h 4"/>
                <a:gd name="T2" fmla="*/ 0 w 22"/>
                <a:gd name="T3" fmla="*/ 2 h 4"/>
                <a:gd name="T4" fmla="*/ 22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22" y="2"/>
                  </a:moveTo>
                  <a:cubicBezTo>
                    <a:pt x="16" y="2"/>
                    <a:pt x="1" y="4"/>
                    <a:pt x="0" y="2"/>
                  </a:cubicBezTo>
                  <a:cubicBezTo>
                    <a:pt x="6" y="2"/>
                    <a:pt x="22" y="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76"/>
            <p:cNvSpPr/>
            <p:nvPr/>
          </p:nvSpPr>
          <p:spPr bwMode="auto">
            <a:xfrm>
              <a:off x="6907466" y="4308475"/>
              <a:ext cx="102730" cy="9525"/>
            </a:xfrm>
            <a:custGeom>
              <a:avLst/>
              <a:gdLst>
                <a:gd name="T0" fmla="*/ 0 w 18"/>
                <a:gd name="T1" fmla="*/ 2 h 3"/>
                <a:gd name="T2" fmla="*/ 18 w 18"/>
                <a:gd name="T3" fmla="*/ 2 h 3"/>
                <a:gd name="T4" fmla="*/ 0 w 18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">
                  <a:moveTo>
                    <a:pt x="0" y="2"/>
                  </a:moveTo>
                  <a:cubicBezTo>
                    <a:pt x="3" y="1"/>
                    <a:pt x="15" y="0"/>
                    <a:pt x="18" y="2"/>
                  </a:cubicBezTo>
                  <a:cubicBezTo>
                    <a:pt x="11" y="3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79"/>
            <p:cNvSpPr/>
            <p:nvPr/>
          </p:nvSpPr>
          <p:spPr bwMode="auto">
            <a:xfrm>
              <a:off x="6771420" y="4314825"/>
              <a:ext cx="72188" cy="9525"/>
            </a:xfrm>
            <a:custGeom>
              <a:avLst/>
              <a:gdLst>
                <a:gd name="T0" fmla="*/ 11 w 13"/>
                <a:gd name="T1" fmla="*/ 0 h 3"/>
                <a:gd name="T2" fmla="*/ 13 w 13"/>
                <a:gd name="T3" fmla="*/ 2 h 3"/>
                <a:gd name="T4" fmla="*/ 11 w 1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1" y="0"/>
                  </a:moveTo>
                  <a:cubicBezTo>
                    <a:pt x="11" y="1"/>
                    <a:pt x="13" y="1"/>
                    <a:pt x="13" y="2"/>
                  </a:cubicBezTo>
                  <a:cubicBezTo>
                    <a:pt x="1" y="3"/>
                    <a:pt x="0" y="2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80"/>
            <p:cNvSpPr/>
            <p:nvPr/>
          </p:nvSpPr>
          <p:spPr bwMode="auto">
            <a:xfrm>
              <a:off x="6629821" y="4330700"/>
              <a:ext cx="124941" cy="14288"/>
            </a:xfrm>
            <a:custGeom>
              <a:avLst/>
              <a:gdLst>
                <a:gd name="T0" fmla="*/ 0 w 22"/>
                <a:gd name="T1" fmla="*/ 2 h 4"/>
                <a:gd name="T2" fmla="*/ 22 w 22"/>
                <a:gd name="T3" fmla="*/ 2 h 4"/>
                <a:gd name="T4" fmla="*/ 0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2"/>
                  </a:moveTo>
                  <a:cubicBezTo>
                    <a:pt x="2" y="0"/>
                    <a:pt x="20" y="2"/>
                    <a:pt x="22" y="2"/>
                  </a:cubicBezTo>
                  <a:cubicBezTo>
                    <a:pt x="15" y="2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81"/>
            <p:cNvSpPr/>
            <p:nvPr/>
          </p:nvSpPr>
          <p:spPr bwMode="auto">
            <a:xfrm>
              <a:off x="6646479" y="4318000"/>
              <a:ext cx="97177" cy="9525"/>
            </a:xfrm>
            <a:custGeom>
              <a:avLst/>
              <a:gdLst>
                <a:gd name="T0" fmla="*/ 2 w 17"/>
                <a:gd name="T1" fmla="*/ 1 h 3"/>
                <a:gd name="T2" fmla="*/ 15 w 17"/>
                <a:gd name="T3" fmla="*/ 2 h 3"/>
                <a:gd name="T4" fmla="*/ 2 w 1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3">
                  <a:moveTo>
                    <a:pt x="2" y="1"/>
                  </a:moveTo>
                  <a:cubicBezTo>
                    <a:pt x="6" y="2"/>
                    <a:pt x="17" y="0"/>
                    <a:pt x="15" y="2"/>
                  </a:cubicBezTo>
                  <a:cubicBezTo>
                    <a:pt x="12" y="1"/>
                    <a:pt x="0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83"/>
            <p:cNvSpPr/>
            <p:nvPr/>
          </p:nvSpPr>
          <p:spPr bwMode="auto">
            <a:xfrm>
              <a:off x="6452128" y="4318000"/>
              <a:ext cx="147153" cy="17463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3 h 5"/>
                <a:gd name="T4" fmla="*/ 0 w 2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10" y="2"/>
                    <a:pt x="17" y="0"/>
                    <a:pt x="26" y="3"/>
                  </a:cubicBezTo>
                  <a:cubicBezTo>
                    <a:pt x="20" y="3"/>
                    <a:pt x="7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85"/>
            <p:cNvSpPr/>
            <p:nvPr/>
          </p:nvSpPr>
          <p:spPr bwMode="auto">
            <a:xfrm>
              <a:off x="6402152" y="4200525"/>
              <a:ext cx="80518" cy="12700"/>
            </a:xfrm>
            <a:custGeom>
              <a:avLst/>
              <a:gdLst>
                <a:gd name="T0" fmla="*/ 13 w 14"/>
                <a:gd name="T1" fmla="*/ 3 h 4"/>
                <a:gd name="T2" fmla="*/ 1 w 14"/>
                <a:gd name="T3" fmla="*/ 4 h 4"/>
                <a:gd name="T4" fmla="*/ 13 w 1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3" y="3"/>
                  </a:moveTo>
                  <a:cubicBezTo>
                    <a:pt x="8" y="4"/>
                    <a:pt x="5" y="2"/>
                    <a:pt x="1" y="4"/>
                  </a:cubicBezTo>
                  <a:cubicBezTo>
                    <a:pt x="0" y="1"/>
                    <a:pt x="14" y="0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87"/>
            <p:cNvSpPr/>
            <p:nvPr/>
          </p:nvSpPr>
          <p:spPr bwMode="auto">
            <a:xfrm>
              <a:off x="6304977" y="4252913"/>
              <a:ext cx="97177" cy="12700"/>
            </a:xfrm>
            <a:custGeom>
              <a:avLst/>
              <a:gdLst>
                <a:gd name="T0" fmla="*/ 15 w 17"/>
                <a:gd name="T1" fmla="*/ 2 h 4"/>
                <a:gd name="T2" fmla="*/ 3 w 17"/>
                <a:gd name="T3" fmla="*/ 2 h 4"/>
                <a:gd name="T4" fmla="*/ 15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15" y="2"/>
                  </a:moveTo>
                  <a:cubicBezTo>
                    <a:pt x="12" y="2"/>
                    <a:pt x="0" y="4"/>
                    <a:pt x="3" y="2"/>
                  </a:cubicBezTo>
                  <a:cubicBezTo>
                    <a:pt x="6" y="2"/>
                    <a:pt x="17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88"/>
            <p:cNvSpPr/>
            <p:nvPr/>
          </p:nvSpPr>
          <p:spPr bwMode="auto">
            <a:xfrm>
              <a:off x="6266107" y="4321175"/>
              <a:ext cx="113835" cy="23813"/>
            </a:xfrm>
            <a:custGeom>
              <a:avLst/>
              <a:gdLst>
                <a:gd name="T0" fmla="*/ 0 w 20"/>
                <a:gd name="T1" fmla="*/ 3 h 7"/>
                <a:gd name="T2" fmla="*/ 20 w 20"/>
                <a:gd name="T3" fmla="*/ 4 h 7"/>
                <a:gd name="T4" fmla="*/ 0 w 2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0" y="3"/>
                  </a:moveTo>
                  <a:cubicBezTo>
                    <a:pt x="7" y="3"/>
                    <a:pt x="17" y="0"/>
                    <a:pt x="20" y="4"/>
                  </a:cubicBezTo>
                  <a:cubicBezTo>
                    <a:pt x="15" y="2"/>
                    <a:pt x="4" y="7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92"/>
            <p:cNvSpPr/>
            <p:nvPr/>
          </p:nvSpPr>
          <p:spPr bwMode="auto">
            <a:xfrm>
              <a:off x="6157824" y="4327525"/>
              <a:ext cx="102730" cy="14288"/>
            </a:xfrm>
            <a:custGeom>
              <a:avLst/>
              <a:gdLst>
                <a:gd name="T0" fmla="*/ 0 w 18"/>
                <a:gd name="T1" fmla="*/ 3 h 4"/>
                <a:gd name="T2" fmla="*/ 18 w 18"/>
                <a:gd name="T3" fmla="*/ 2 h 4"/>
                <a:gd name="T4" fmla="*/ 0 w 18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">
                  <a:moveTo>
                    <a:pt x="0" y="3"/>
                  </a:moveTo>
                  <a:cubicBezTo>
                    <a:pt x="1" y="0"/>
                    <a:pt x="15" y="1"/>
                    <a:pt x="18" y="2"/>
                  </a:cubicBezTo>
                  <a:cubicBezTo>
                    <a:pt x="12" y="4"/>
                    <a:pt x="8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93"/>
            <p:cNvSpPr/>
            <p:nvPr/>
          </p:nvSpPr>
          <p:spPr bwMode="auto">
            <a:xfrm>
              <a:off x="6113401" y="4348163"/>
              <a:ext cx="88846" cy="9525"/>
            </a:xfrm>
            <a:custGeom>
              <a:avLst/>
              <a:gdLst>
                <a:gd name="T0" fmla="*/ 3 w 16"/>
                <a:gd name="T1" fmla="*/ 1 h 3"/>
                <a:gd name="T2" fmla="*/ 12 w 16"/>
                <a:gd name="T3" fmla="*/ 2 h 3"/>
                <a:gd name="T4" fmla="*/ 3 w 1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3" y="1"/>
                  </a:moveTo>
                  <a:cubicBezTo>
                    <a:pt x="6" y="2"/>
                    <a:pt x="16" y="0"/>
                    <a:pt x="12" y="2"/>
                  </a:cubicBezTo>
                  <a:cubicBezTo>
                    <a:pt x="10" y="2"/>
                    <a:pt x="0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94"/>
            <p:cNvSpPr/>
            <p:nvPr/>
          </p:nvSpPr>
          <p:spPr bwMode="auto">
            <a:xfrm>
              <a:off x="5308230" y="4206875"/>
              <a:ext cx="844041" cy="25400"/>
            </a:xfrm>
            <a:custGeom>
              <a:avLst/>
              <a:gdLst>
                <a:gd name="T0" fmla="*/ 0 w 149"/>
                <a:gd name="T1" fmla="*/ 5 h 8"/>
                <a:gd name="T2" fmla="*/ 149 w 149"/>
                <a:gd name="T3" fmla="*/ 3 h 8"/>
                <a:gd name="T4" fmla="*/ 74 w 149"/>
                <a:gd name="T5" fmla="*/ 6 h 8"/>
                <a:gd name="T6" fmla="*/ 0 w 149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8">
                  <a:moveTo>
                    <a:pt x="0" y="5"/>
                  </a:moveTo>
                  <a:cubicBezTo>
                    <a:pt x="45" y="6"/>
                    <a:pt x="109" y="0"/>
                    <a:pt x="149" y="3"/>
                  </a:cubicBezTo>
                  <a:cubicBezTo>
                    <a:pt x="126" y="5"/>
                    <a:pt x="100" y="6"/>
                    <a:pt x="74" y="6"/>
                  </a:cubicBezTo>
                  <a:cubicBezTo>
                    <a:pt x="51" y="7"/>
                    <a:pt x="26" y="8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95"/>
            <p:cNvSpPr/>
            <p:nvPr/>
          </p:nvSpPr>
          <p:spPr bwMode="auto">
            <a:xfrm>
              <a:off x="5941261" y="4351338"/>
              <a:ext cx="172140" cy="15875"/>
            </a:xfrm>
            <a:custGeom>
              <a:avLst/>
              <a:gdLst>
                <a:gd name="T0" fmla="*/ 0 w 30"/>
                <a:gd name="T1" fmla="*/ 1 h 5"/>
                <a:gd name="T2" fmla="*/ 30 w 30"/>
                <a:gd name="T3" fmla="*/ 2 h 5"/>
                <a:gd name="T4" fmla="*/ 0 w 30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5">
                  <a:moveTo>
                    <a:pt x="0" y="1"/>
                  </a:moveTo>
                  <a:cubicBezTo>
                    <a:pt x="10" y="1"/>
                    <a:pt x="23" y="0"/>
                    <a:pt x="30" y="2"/>
                  </a:cubicBezTo>
                  <a:cubicBezTo>
                    <a:pt x="20" y="1"/>
                    <a:pt x="3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96"/>
            <p:cNvSpPr/>
            <p:nvPr/>
          </p:nvSpPr>
          <p:spPr bwMode="auto">
            <a:xfrm>
              <a:off x="5624746" y="4338638"/>
              <a:ext cx="169364" cy="9525"/>
            </a:xfrm>
            <a:custGeom>
              <a:avLst/>
              <a:gdLst>
                <a:gd name="T0" fmla="*/ 0 w 30"/>
                <a:gd name="T1" fmla="*/ 2 h 3"/>
                <a:gd name="T2" fmla="*/ 30 w 30"/>
                <a:gd name="T3" fmla="*/ 1 h 3"/>
                <a:gd name="T4" fmla="*/ 0 w 30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">
                  <a:moveTo>
                    <a:pt x="0" y="2"/>
                  </a:moveTo>
                  <a:cubicBezTo>
                    <a:pt x="12" y="0"/>
                    <a:pt x="18" y="0"/>
                    <a:pt x="30" y="1"/>
                  </a:cubicBezTo>
                  <a:cubicBezTo>
                    <a:pt x="21" y="3"/>
                    <a:pt x="1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00"/>
            <p:cNvSpPr/>
            <p:nvPr/>
          </p:nvSpPr>
          <p:spPr bwMode="auto">
            <a:xfrm>
              <a:off x="5438724" y="4341813"/>
              <a:ext cx="116611" cy="12700"/>
            </a:xfrm>
            <a:custGeom>
              <a:avLst/>
              <a:gdLst>
                <a:gd name="T0" fmla="*/ 0 w 21"/>
                <a:gd name="T1" fmla="*/ 2 h 4"/>
                <a:gd name="T2" fmla="*/ 21 w 21"/>
                <a:gd name="T3" fmla="*/ 1 h 4"/>
                <a:gd name="T4" fmla="*/ 0 w 21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4">
                  <a:moveTo>
                    <a:pt x="0" y="2"/>
                  </a:moveTo>
                  <a:cubicBezTo>
                    <a:pt x="6" y="1"/>
                    <a:pt x="14" y="0"/>
                    <a:pt x="21" y="1"/>
                  </a:cubicBezTo>
                  <a:cubicBezTo>
                    <a:pt x="15" y="3"/>
                    <a:pt x="7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01"/>
            <p:cNvSpPr/>
            <p:nvPr/>
          </p:nvSpPr>
          <p:spPr bwMode="auto">
            <a:xfrm>
              <a:off x="5466489" y="4179888"/>
              <a:ext cx="83293" cy="14288"/>
            </a:xfrm>
            <a:custGeom>
              <a:avLst/>
              <a:gdLst>
                <a:gd name="T0" fmla="*/ 12 w 15"/>
                <a:gd name="T1" fmla="*/ 2 h 4"/>
                <a:gd name="T2" fmla="*/ 2 w 15"/>
                <a:gd name="T3" fmla="*/ 4 h 4"/>
                <a:gd name="T4" fmla="*/ 12 w 15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">
                  <a:moveTo>
                    <a:pt x="12" y="2"/>
                  </a:moveTo>
                  <a:cubicBezTo>
                    <a:pt x="8" y="3"/>
                    <a:pt x="4" y="2"/>
                    <a:pt x="2" y="4"/>
                  </a:cubicBezTo>
                  <a:cubicBezTo>
                    <a:pt x="0" y="0"/>
                    <a:pt x="15" y="1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02"/>
            <p:cNvSpPr/>
            <p:nvPr/>
          </p:nvSpPr>
          <p:spPr bwMode="auto">
            <a:xfrm>
              <a:off x="5283243" y="4338638"/>
              <a:ext cx="149928" cy="15875"/>
            </a:xfrm>
            <a:custGeom>
              <a:avLst/>
              <a:gdLst>
                <a:gd name="T0" fmla="*/ 26 w 26"/>
                <a:gd name="T1" fmla="*/ 4 h 5"/>
                <a:gd name="T2" fmla="*/ 0 w 26"/>
                <a:gd name="T3" fmla="*/ 3 h 5"/>
                <a:gd name="T4" fmla="*/ 26 w 26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5">
                  <a:moveTo>
                    <a:pt x="26" y="4"/>
                  </a:moveTo>
                  <a:cubicBezTo>
                    <a:pt x="16" y="5"/>
                    <a:pt x="10" y="4"/>
                    <a:pt x="0" y="3"/>
                  </a:cubicBezTo>
                  <a:cubicBezTo>
                    <a:pt x="8" y="2"/>
                    <a:pt x="24" y="0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03"/>
            <p:cNvSpPr/>
            <p:nvPr/>
          </p:nvSpPr>
          <p:spPr bwMode="auto">
            <a:xfrm>
              <a:off x="5261032" y="4360863"/>
              <a:ext cx="141600" cy="9525"/>
            </a:xfrm>
            <a:custGeom>
              <a:avLst/>
              <a:gdLst>
                <a:gd name="T0" fmla="*/ 8 w 25"/>
                <a:gd name="T1" fmla="*/ 0 h 3"/>
                <a:gd name="T2" fmla="*/ 14 w 25"/>
                <a:gd name="T3" fmla="*/ 2 h 3"/>
                <a:gd name="T4" fmla="*/ 0 w 25"/>
                <a:gd name="T5" fmla="*/ 1 h 3"/>
                <a:gd name="T6" fmla="*/ 8 w 2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">
                  <a:moveTo>
                    <a:pt x="8" y="0"/>
                  </a:moveTo>
                  <a:cubicBezTo>
                    <a:pt x="11" y="0"/>
                    <a:pt x="25" y="1"/>
                    <a:pt x="14" y="2"/>
                  </a:cubicBezTo>
                  <a:cubicBezTo>
                    <a:pt x="11" y="2"/>
                    <a:pt x="5" y="3"/>
                    <a:pt x="0" y="1"/>
                  </a:cubicBezTo>
                  <a:cubicBezTo>
                    <a:pt x="3" y="1"/>
                    <a:pt x="5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05"/>
            <p:cNvSpPr/>
            <p:nvPr/>
          </p:nvSpPr>
          <p:spPr bwMode="auto">
            <a:xfrm>
              <a:off x="5199950" y="4219575"/>
              <a:ext cx="88846" cy="17463"/>
            </a:xfrm>
            <a:custGeom>
              <a:avLst/>
              <a:gdLst>
                <a:gd name="T0" fmla="*/ 0 w 16"/>
                <a:gd name="T1" fmla="*/ 3 h 5"/>
                <a:gd name="T2" fmla="*/ 16 w 16"/>
                <a:gd name="T3" fmla="*/ 3 h 5"/>
                <a:gd name="T4" fmla="*/ 0 w 1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5">
                  <a:moveTo>
                    <a:pt x="0" y="3"/>
                  </a:moveTo>
                  <a:cubicBezTo>
                    <a:pt x="2" y="2"/>
                    <a:pt x="12" y="0"/>
                    <a:pt x="16" y="3"/>
                  </a:cubicBezTo>
                  <a:cubicBezTo>
                    <a:pt x="11" y="3"/>
                    <a:pt x="3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07"/>
            <p:cNvSpPr/>
            <p:nvPr/>
          </p:nvSpPr>
          <p:spPr bwMode="auto">
            <a:xfrm>
              <a:off x="5027810" y="4344988"/>
              <a:ext cx="136047" cy="12700"/>
            </a:xfrm>
            <a:custGeom>
              <a:avLst/>
              <a:gdLst>
                <a:gd name="T0" fmla="*/ 24 w 24"/>
                <a:gd name="T1" fmla="*/ 1 h 4"/>
                <a:gd name="T2" fmla="*/ 0 w 24"/>
                <a:gd name="T3" fmla="*/ 2 h 4"/>
                <a:gd name="T4" fmla="*/ 24 w 2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">
                  <a:moveTo>
                    <a:pt x="24" y="1"/>
                  </a:moveTo>
                  <a:cubicBezTo>
                    <a:pt x="15" y="4"/>
                    <a:pt x="8" y="4"/>
                    <a:pt x="0" y="2"/>
                  </a:cubicBezTo>
                  <a:cubicBezTo>
                    <a:pt x="7" y="2"/>
                    <a:pt x="18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08"/>
            <p:cNvSpPr/>
            <p:nvPr/>
          </p:nvSpPr>
          <p:spPr bwMode="auto">
            <a:xfrm>
              <a:off x="4433650" y="4222750"/>
              <a:ext cx="702443" cy="20638"/>
            </a:xfrm>
            <a:custGeom>
              <a:avLst/>
              <a:gdLst>
                <a:gd name="T0" fmla="*/ 0 w 124"/>
                <a:gd name="T1" fmla="*/ 0 h 6"/>
                <a:gd name="T2" fmla="*/ 123 w 124"/>
                <a:gd name="T3" fmla="*/ 1 h 6"/>
                <a:gd name="T4" fmla="*/ 123 w 124"/>
                <a:gd name="T5" fmla="*/ 3 h 6"/>
                <a:gd name="T6" fmla="*/ 22 w 124"/>
                <a:gd name="T7" fmla="*/ 3 h 6"/>
                <a:gd name="T8" fmla="*/ 0 w 12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6">
                  <a:moveTo>
                    <a:pt x="0" y="0"/>
                  </a:moveTo>
                  <a:cubicBezTo>
                    <a:pt x="43" y="0"/>
                    <a:pt x="80" y="0"/>
                    <a:pt x="123" y="1"/>
                  </a:cubicBezTo>
                  <a:cubicBezTo>
                    <a:pt x="124" y="1"/>
                    <a:pt x="124" y="3"/>
                    <a:pt x="123" y="3"/>
                  </a:cubicBezTo>
                  <a:cubicBezTo>
                    <a:pt x="90" y="3"/>
                    <a:pt x="53" y="3"/>
                    <a:pt x="22" y="3"/>
                  </a:cubicBezTo>
                  <a:cubicBezTo>
                    <a:pt x="15" y="3"/>
                    <a:pt x="5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09"/>
            <p:cNvSpPr/>
            <p:nvPr/>
          </p:nvSpPr>
          <p:spPr bwMode="auto">
            <a:xfrm>
              <a:off x="4955622" y="4305300"/>
              <a:ext cx="49976" cy="9525"/>
            </a:xfrm>
            <a:custGeom>
              <a:avLst/>
              <a:gdLst>
                <a:gd name="T0" fmla="*/ 0 w 9"/>
                <a:gd name="T1" fmla="*/ 1 h 3"/>
                <a:gd name="T2" fmla="*/ 9 w 9"/>
                <a:gd name="T3" fmla="*/ 2 h 3"/>
                <a:gd name="T4" fmla="*/ 0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4" y="1"/>
                    <a:pt x="8" y="0"/>
                    <a:pt x="9" y="2"/>
                  </a:cubicBezTo>
                  <a:cubicBezTo>
                    <a:pt x="5" y="2"/>
                    <a:pt x="1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10"/>
            <p:cNvSpPr/>
            <p:nvPr/>
          </p:nvSpPr>
          <p:spPr bwMode="auto">
            <a:xfrm>
              <a:off x="4902869" y="4256088"/>
              <a:ext cx="58306" cy="15875"/>
            </a:xfrm>
            <a:custGeom>
              <a:avLst/>
              <a:gdLst>
                <a:gd name="T0" fmla="*/ 0 w 10"/>
                <a:gd name="T1" fmla="*/ 2 h 5"/>
                <a:gd name="T2" fmla="*/ 9 w 10"/>
                <a:gd name="T3" fmla="*/ 3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2"/>
                    <a:pt x="10" y="0"/>
                    <a:pt x="9" y="3"/>
                  </a:cubicBezTo>
                  <a:cubicBezTo>
                    <a:pt x="4" y="2"/>
                    <a:pt x="2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11"/>
            <p:cNvSpPr/>
            <p:nvPr/>
          </p:nvSpPr>
          <p:spPr bwMode="auto">
            <a:xfrm>
              <a:off x="4814022" y="4489450"/>
              <a:ext cx="66635" cy="15875"/>
            </a:xfrm>
            <a:custGeom>
              <a:avLst/>
              <a:gdLst>
                <a:gd name="T0" fmla="*/ 0 w 12"/>
                <a:gd name="T1" fmla="*/ 1 h 5"/>
                <a:gd name="T2" fmla="*/ 12 w 12"/>
                <a:gd name="T3" fmla="*/ 2 h 5"/>
                <a:gd name="T4" fmla="*/ 0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1"/>
                  </a:moveTo>
                  <a:cubicBezTo>
                    <a:pt x="5" y="0"/>
                    <a:pt x="9" y="1"/>
                    <a:pt x="12" y="2"/>
                  </a:cubicBezTo>
                  <a:cubicBezTo>
                    <a:pt x="8" y="1"/>
                    <a:pt x="0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12"/>
            <p:cNvSpPr/>
            <p:nvPr/>
          </p:nvSpPr>
          <p:spPr bwMode="auto">
            <a:xfrm>
              <a:off x="4575248" y="4271963"/>
              <a:ext cx="102730" cy="9525"/>
            </a:xfrm>
            <a:custGeom>
              <a:avLst/>
              <a:gdLst>
                <a:gd name="T0" fmla="*/ 18 w 18"/>
                <a:gd name="T1" fmla="*/ 1 h 3"/>
                <a:gd name="T2" fmla="*/ 0 w 18"/>
                <a:gd name="T3" fmla="*/ 0 h 3"/>
                <a:gd name="T4" fmla="*/ 18 w 1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">
                  <a:moveTo>
                    <a:pt x="18" y="1"/>
                  </a:moveTo>
                  <a:cubicBezTo>
                    <a:pt x="11" y="2"/>
                    <a:pt x="4" y="3"/>
                    <a:pt x="0" y="0"/>
                  </a:cubicBezTo>
                  <a:cubicBezTo>
                    <a:pt x="5" y="1"/>
                    <a:pt x="17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13"/>
            <p:cNvSpPr/>
            <p:nvPr/>
          </p:nvSpPr>
          <p:spPr bwMode="auto">
            <a:xfrm>
              <a:off x="3939442" y="4471988"/>
              <a:ext cx="44423" cy="14288"/>
            </a:xfrm>
            <a:custGeom>
              <a:avLst/>
              <a:gdLst>
                <a:gd name="T0" fmla="*/ 0 w 8"/>
                <a:gd name="T1" fmla="*/ 1 h 4"/>
                <a:gd name="T2" fmla="*/ 8 w 8"/>
                <a:gd name="T3" fmla="*/ 2 h 4"/>
                <a:gd name="T4" fmla="*/ 0 w 8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cubicBezTo>
                    <a:pt x="3" y="2"/>
                    <a:pt x="8" y="0"/>
                    <a:pt x="8" y="2"/>
                  </a:cubicBezTo>
                  <a:cubicBezTo>
                    <a:pt x="5" y="3"/>
                    <a:pt x="2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14"/>
            <p:cNvSpPr/>
            <p:nvPr/>
          </p:nvSpPr>
          <p:spPr bwMode="auto">
            <a:xfrm>
              <a:off x="3336951" y="4430713"/>
              <a:ext cx="63859" cy="12700"/>
            </a:xfrm>
            <a:custGeom>
              <a:avLst/>
              <a:gdLst>
                <a:gd name="T0" fmla="*/ 0 w 11"/>
                <a:gd name="T1" fmla="*/ 0 h 4"/>
                <a:gd name="T2" fmla="*/ 11 w 11"/>
                <a:gd name="T3" fmla="*/ 1 h 4"/>
                <a:gd name="T4" fmla="*/ 0 w 11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4" y="0"/>
                    <a:pt x="8" y="0"/>
                    <a:pt x="11" y="1"/>
                  </a:cubicBezTo>
                  <a:cubicBezTo>
                    <a:pt x="7" y="0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15"/>
            <p:cNvSpPr/>
            <p:nvPr/>
          </p:nvSpPr>
          <p:spPr bwMode="auto">
            <a:xfrm>
              <a:off x="3248105" y="4425950"/>
              <a:ext cx="88846" cy="14288"/>
            </a:xfrm>
            <a:custGeom>
              <a:avLst/>
              <a:gdLst>
                <a:gd name="T0" fmla="*/ 0 w 16"/>
                <a:gd name="T1" fmla="*/ 1 h 4"/>
                <a:gd name="T2" fmla="*/ 14 w 16"/>
                <a:gd name="T3" fmla="*/ 3 h 4"/>
                <a:gd name="T4" fmla="*/ 0 w 16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4">
                  <a:moveTo>
                    <a:pt x="0" y="1"/>
                  </a:moveTo>
                  <a:cubicBezTo>
                    <a:pt x="3" y="0"/>
                    <a:pt x="16" y="0"/>
                    <a:pt x="14" y="3"/>
                  </a:cubicBezTo>
                  <a:cubicBezTo>
                    <a:pt x="11" y="1"/>
                    <a:pt x="4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16"/>
            <p:cNvSpPr/>
            <p:nvPr/>
          </p:nvSpPr>
          <p:spPr bwMode="auto">
            <a:xfrm>
              <a:off x="2820531" y="4425950"/>
              <a:ext cx="410915" cy="20638"/>
            </a:xfrm>
            <a:custGeom>
              <a:avLst/>
              <a:gdLst>
                <a:gd name="T0" fmla="*/ 0 w 72"/>
                <a:gd name="T1" fmla="*/ 1 h 6"/>
                <a:gd name="T2" fmla="*/ 72 w 72"/>
                <a:gd name="T3" fmla="*/ 2 h 6"/>
                <a:gd name="T4" fmla="*/ 42 w 72"/>
                <a:gd name="T5" fmla="*/ 2 h 6"/>
                <a:gd name="T6" fmla="*/ 0 w 72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6">
                  <a:moveTo>
                    <a:pt x="0" y="1"/>
                  </a:moveTo>
                  <a:cubicBezTo>
                    <a:pt x="24" y="1"/>
                    <a:pt x="50" y="0"/>
                    <a:pt x="72" y="2"/>
                  </a:cubicBezTo>
                  <a:cubicBezTo>
                    <a:pt x="63" y="3"/>
                    <a:pt x="53" y="2"/>
                    <a:pt x="42" y="2"/>
                  </a:cubicBezTo>
                  <a:cubicBezTo>
                    <a:pt x="27" y="2"/>
                    <a:pt x="10" y="6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17"/>
            <p:cNvSpPr/>
            <p:nvPr/>
          </p:nvSpPr>
          <p:spPr bwMode="auto">
            <a:xfrm>
              <a:off x="2748344" y="4425950"/>
              <a:ext cx="55529" cy="20638"/>
            </a:xfrm>
            <a:custGeom>
              <a:avLst/>
              <a:gdLst>
                <a:gd name="T0" fmla="*/ 10 w 10"/>
                <a:gd name="T1" fmla="*/ 4 h 6"/>
                <a:gd name="T2" fmla="*/ 2 w 10"/>
                <a:gd name="T3" fmla="*/ 3 h 6"/>
                <a:gd name="T4" fmla="*/ 3 w 10"/>
                <a:gd name="T5" fmla="*/ 2 h 6"/>
                <a:gd name="T6" fmla="*/ 0 w 10"/>
                <a:gd name="T7" fmla="*/ 2 h 6"/>
                <a:gd name="T8" fmla="*/ 10 w 10"/>
                <a:gd name="T9" fmla="*/ 2 h 6"/>
                <a:gd name="T10" fmla="*/ 10 w 10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4"/>
                  </a:moveTo>
                  <a:cubicBezTo>
                    <a:pt x="8" y="4"/>
                    <a:pt x="3" y="6"/>
                    <a:pt x="2" y="3"/>
                  </a:cubicBezTo>
                  <a:cubicBezTo>
                    <a:pt x="3" y="3"/>
                    <a:pt x="4" y="3"/>
                    <a:pt x="3" y="2"/>
                  </a:cubicBezTo>
                  <a:cubicBezTo>
                    <a:pt x="2" y="2"/>
                    <a:pt x="0" y="3"/>
                    <a:pt x="0" y="2"/>
                  </a:cubicBezTo>
                  <a:cubicBezTo>
                    <a:pt x="2" y="0"/>
                    <a:pt x="9" y="0"/>
                    <a:pt x="10" y="2"/>
                  </a:cubicBezTo>
                  <a:cubicBezTo>
                    <a:pt x="9" y="2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18"/>
            <p:cNvSpPr/>
            <p:nvPr/>
          </p:nvSpPr>
          <p:spPr bwMode="auto">
            <a:xfrm>
              <a:off x="2531781" y="4286250"/>
              <a:ext cx="124941" cy="15875"/>
            </a:xfrm>
            <a:custGeom>
              <a:avLst/>
              <a:gdLst>
                <a:gd name="T0" fmla="*/ 0 w 22"/>
                <a:gd name="T1" fmla="*/ 2 h 5"/>
                <a:gd name="T2" fmla="*/ 22 w 22"/>
                <a:gd name="T3" fmla="*/ 2 h 5"/>
                <a:gd name="T4" fmla="*/ 0 w 22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5">
                  <a:moveTo>
                    <a:pt x="0" y="2"/>
                  </a:moveTo>
                  <a:cubicBezTo>
                    <a:pt x="7" y="1"/>
                    <a:pt x="18" y="0"/>
                    <a:pt x="22" y="2"/>
                  </a:cubicBezTo>
                  <a:cubicBezTo>
                    <a:pt x="11" y="2"/>
                    <a:pt x="8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20"/>
            <p:cNvSpPr/>
            <p:nvPr/>
          </p:nvSpPr>
          <p:spPr bwMode="auto">
            <a:xfrm>
              <a:off x="2606746" y="4479925"/>
              <a:ext cx="49976" cy="9525"/>
            </a:xfrm>
            <a:custGeom>
              <a:avLst/>
              <a:gdLst>
                <a:gd name="T0" fmla="*/ 9 w 9"/>
                <a:gd name="T1" fmla="*/ 2 h 3"/>
                <a:gd name="T2" fmla="*/ 2 w 9"/>
                <a:gd name="T3" fmla="*/ 3 h 3"/>
                <a:gd name="T4" fmla="*/ 9 w 9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9" y="2"/>
                  </a:moveTo>
                  <a:cubicBezTo>
                    <a:pt x="8" y="3"/>
                    <a:pt x="5" y="3"/>
                    <a:pt x="2" y="3"/>
                  </a:cubicBezTo>
                  <a:cubicBezTo>
                    <a:pt x="0" y="0"/>
                    <a:pt x="9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27"/>
            <p:cNvSpPr/>
            <p:nvPr/>
          </p:nvSpPr>
          <p:spPr bwMode="auto">
            <a:xfrm>
              <a:off x="9300765" y="4262438"/>
              <a:ext cx="222116" cy="15875"/>
            </a:xfrm>
            <a:custGeom>
              <a:avLst/>
              <a:gdLst>
                <a:gd name="T0" fmla="*/ 0 w 39"/>
                <a:gd name="T1" fmla="*/ 4 h 5"/>
                <a:gd name="T2" fmla="*/ 39 w 39"/>
                <a:gd name="T3" fmla="*/ 3 h 5"/>
                <a:gd name="T4" fmla="*/ 0 w 39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">
                  <a:moveTo>
                    <a:pt x="0" y="4"/>
                  </a:moveTo>
                  <a:cubicBezTo>
                    <a:pt x="10" y="2"/>
                    <a:pt x="31" y="0"/>
                    <a:pt x="39" y="3"/>
                  </a:cubicBezTo>
                  <a:cubicBezTo>
                    <a:pt x="28" y="3"/>
                    <a:pt x="7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28"/>
            <p:cNvSpPr/>
            <p:nvPr/>
          </p:nvSpPr>
          <p:spPr bwMode="auto">
            <a:xfrm>
              <a:off x="9206366" y="4229100"/>
              <a:ext cx="191576" cy="14288"/>
            </a:xfrm>
            <a:custGeom>
              <a:avLst/>
              <a:gdLst>
                <a:gd name="T0" fmla="*/ 27 w 34"/>
                <a:gd name="T1" fmla="*/ 0 h 4"/>
                <a:gd name="T2" fmla="*/ 34 w 34"/>
                <a:gd name="T3" fmla="*/ 0 h 4"/>
                <a:gd name="T4" fmla="*/ 0 w 34"/>
                <a:gd name="T5" fmla="*/ 1 h 4"/>
                <a:gd name="T6" fmla="*/ 27 w 3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">
                  <a:moveTo>
                    <a:pt x="27" y="0"/>
                  </a:moveTo>
                  <a:cubicBezTo>
                    <a:pt x="29" y="0"/>
                    <a:pt x="32" y="0"/>
                    <a:pt x="34" y="0"/>
                  </a:cubicBezTo>
                  <a:cubicBezTo>
                    <a:pt x="23" y="2"/>
                    <a:pt x="6" y="4"/>
                    <a:pt x="0" y="1"/>
                  </a:cubicBezTo>
                  <a:cubicBezTo>
                    <a:pt x="7" y="1"/>
                    <a:pt x="18" y="1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30"/>
            <p:cNvSpPr/>
            <p:nvPr/>
          </p:nvSpPr>
          <p:spPr bwMode="auto">
            <a:xfrm>
              <a:off x="8523359" y="4292600"/>
              <a:ext cx="69412" cy="12700"/>
            </a:xfrm>
            <a:custGeom>
              <a:avLst/>
              <a:gdLst>
                <a:gd name="T0" fmla="*/ 0 w 12"/>
                <a:gd name="T1" fmla="*/ 2 h 4"/>
                <a:gd name="T2" fmla="*/ 12 w 12"/>
                <a:gd name="T3" fmla="*/ 3 h 4"/>
                <a:gd name="T4" fmla="*/ 0 w 1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cubicBezTo>
                    <a:pt x="4" y="4"/>
                    <a:pt x="8" y="0"/>
                    <a:pt x="12" y="3"/>
                  </a:cubicBezTo>
                  <a:cubicBezTo>
                    <a:pt x="8" y="4"/>
                    <a:pt x="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33"/>
            <p:cNvSpPr/>
            <p:nvPr/>
          </p:nvSpPr>
          <p:spPr bwMode="auto">
            <a:xfrm>
              <a:off x="8120775" y="4308475"/>
              <a:ext cx="74965" cy="15875"/>
            </a:xfrm>
            <a:custGeom>
              <a:avLst/>
              <a:gdLst>
                <a:gd name="T0" fmla="*/ 5 w 13"/>
                <a:gd name="T1" fmla="*/ 2 h 5"/>
                <a:gd name="T2" fmla="*/ 2 w 13"/>
                <a:gd name="T3" fmla="*/ 1 h 5"/>
                <a:gd name="T4" fmla="*/ 13 w 13"/>
                <a:gd name="T5" fmla="*/ 2 h 5"/>
                <a:gd name="T6" fmla="*/ 4 w 13"/>
                <a:gd name="T7" fmla="*/ 4 h 5"/>
                <a:gd name="T8" fmla="*/ 5 w 1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5" y="2"/>
                  </a:moveTo>
                  <a:cubicBezTo>
                    <a:pt x="3" y="2"/>
                    <a:pt x="0" y="2"/>
                    <a:pt x="2" y="1"/>
                  </a:cubicBezTo>
                  <a:cubicBezTo>
                    <a:pt x="5" y="2"/>
                    <a:pt x="12" y="0"/>
                    <a:pt x="13" y="2"/>
                  </a:cubicBezTo>
                  <a:cubicBezTo>
                    <a:pt x="8" y="2"/>
                    <a:pt x="7" y="5"/>
                    <a:pt x="4" y="4"/>
                  </a:cubicBezTo>
                  <a:cubicBezTo>
                    <a:pt x="4" y="4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35"/>
            <p:cNvSpPr/>
            <p:nvPr/>
          </p:nvSpPr>
          <p:spPr bwMode="auto">
            <a:xfrm>
              <a:off x="7690424" y="4311650"/>
              <a:ext cx="347057" cy="33338"/>
            </a:xfrm>
            <a:custGeom>
              <a:avLst/>
              <a:gdLst>
                <a:gd name="T0" fmla="*/ 29 w 61"/>
                <a:gd name="T1" fmla="*/ 5 h 10"/>
                <a:gd name="T2" fmla="*/ 38 w 61"/>
                <a:gd name="T3" fmla="*/ 5 h 10"/>
                <a:gd name="T4" fmla="*/ 37 w 61"/>
                <a:gd name="T5" fmla="*/ 2 h 10"/>
                <a:gd name="T6" fmla="*/ 61 w 61"/>
                <a:gd name="T7" fmla="*/ 2 h 10"/>
                <a:gd name="T8" fmla="*/ 60 w 61"/>
                <a:gd name="T9" fmla="*/ 3 h 10"/>
                <a:gd name="T10" fmla="*/ 61 w 61"/>
                <a:gd name="T11" fmla="*/ 4 h 10"/>
                <a:gd name="T12" fmla="*/ 56 w 61"/>
                <a:gd name="T13" fmla="*/ 5 h 10"/>
                <a:gd name="T14" fmla="*/ 42 w 61"/>
                <a:gd name="T15" fmla="*/ 7 h 10"/>
                <a:gd name="T16" fmla="*/ 42 w 61"/>
                <a:gd name="T17" fmla="*/ 3 h 10"/>
                <a:gd name="T18" fmla="*/ 39 w 61"/>
                <a:gd name="T19" fmla="*/ 5 h 10"/>
                <a:gd name="T20" fmla="*/ 41 w 61"/>
                <a:gd name="T21" fmla="*/ 7 h 10"/>
                <a:gd name="T22" fmla="*/ 0 w 61"/>
                <a:gd name="T23" fmla="*/ 5 h 10"/>
                <a:gd name="T24" fmla="*/ 29 w 61"/>
                <a:gd name="T2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10">
                  <a:moveTo>
                    <a:pt x="29" y="5"/>
                  </a:moveTo>
                  <a:cubicBezTo>
                    <a:pt x="35" y="4"/>
                    <a:pt x="32" y="3"/>
                    <a:pt x="38" y="5"/>
                  </a:cubicBezTo>
                  <a:cubicBezTo>
                    <a:pt x="37" y="4"/>
                    <a:pt x="36" y="3"/>
                    <a:pt x="37" y="2"/>
                  </a:cubicBezTo>
                  <a:cubicBezTo>
                    <a:pt x="44" y="3"/>
                    <a:pt x="53" y="0"/>
                    <a:pt x="61" y="2"/>
                  </a:cubicBezTo>
                  <a:cubicBezTo>
                    <a:pt x="60" y="2"/>
                    <a:pt x="59" y="2"/>
                    <a:pt x="60" y="3"/>
                  </a:cubicBezTo>
                  <a:cubicBezTo>
                    <a:pt x="60" y="3"/>
                    <a:pt x="61" y="3"/>
                    <a:pt x="61" y="4"/>
                  </a:cubicBezTo>
                  <a:cubicBezTo>
                    <a:pt x="58" y="4"/>
                    <a:pt x="54" y="2"/>
                    <a:pt x="56" y="5"/>
                  </a:cubicBezTo>
                  <a:cubicBezTo>
                    <a:pt x="49" y="5"/>
                    <a:pt x="47" y="2"/>
                    <a:pt x="42" y="7"/>
                  </a:cubicBezTo>
                  <a:cubicBezTo>
                    <a:pt x="41" y="5"/>
                    <a:pt x="46" y="3"/>
                    <a:pt x="42" y="3"/>
                  </a:cubicBezTo>
                  <a:cubicBezTo>
                    <a:pt x="41" y="3"/>
                    <a:pt x="39" y="4"/>
                    <a:pt x="39" y="5"/>
                  </a:cubicBezTo>
                  <a:cubicBezTo>
                    <a:pt x="40" y="5"/>
                    <a:pt x="41" y="5"/>
                    <a:pt x="41" y="7"/>
                  </a:cubicBezTo>
                  <a:cubicBezTo>
                    <a:pt x="30" y="10"/>
                    <a:pt x="9" y="10"/>
                    <a:pt x="0" y="5"/>
                  </a:cubicBezTo>
                  <a:cubicBezTo>
                    <a:pt x="11" y="5"/>
                    <a:pt x="28" y="1"/>
                    <a:pt x="2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36"/>
            <p:cNvSpPr/>
            <p:nvPr/>
          </p:nvSpPr>
          <p:spPr bwMode="auto">
            <a:xfrm>
              <a:off x="2498463" y="4229100"/>
              <a:ext cx="5225279" cy="184150"/>
            </a:xfrm>
            <a:custGeom>
              <a:avLst/>
              <a:gdLst>
                <a:gd name="T0" fmla="*/ 48 w 921"/>
                <a:gd name="T1" fmla="*/ 20 h 56"/>
                <a:gd name="T2" fmla="*/ 31 w 921"/>
                <a:gd name="T3" fmla="*/ 23 h 56"/>
                <a:gd name="T4" fmla="*/ 5 w 921"/>
                <a:gd name="T5" fmla="*/ 31 h 56"/>
                <a:gd name="T6" fmla="*/ 2 w 921"/>
                <a:gd name="T7" fmla="*/ 43 h 56"/>
                <a:gd name="T8" fmla="*/ 148 w 921"/>
                <a:gd name="T9" fmla="*/ 51 h 56"/>
                <a:gd name="T10" fmla="*/ 166 w 921"/>
                <a:gd name="T11" fmla="*/ 53 h 56"/>
                <a:gd name="T12" fmla="*/ 344 w 921"/>
                <a:gd name="T13" fmla="*/ 53 h 56"/>
                <a:gd name="T14" fmla="*/ 644 w 921"/>
                <a:gd name="T15" fmla="*/ 49 h 56"/>
                <a:gd name="T16" fmla="*/ 783 w 921"/>
                <a:gd name="T17" fmla="*/ 41 h 56"/>
                <a:gd name="T18" fmla="*/ 826 w 921"/>
                <a:gd name="T19" fmla="*/ 39 h 56"/>
                <a:gd name="T20" fmla="*/ 645 w 921"/>
                <a:gd name="T21" fmla="*/ 45 h 56"/>
                <a:gd name="T22" fmla="*/ 287 w 921"/>
                <a:gd name="T23" fmla="*/ 44 h 56"/>
                <a:gd name="T24" fmla="*/ 406 w 921"/>
                <a:gd name="T25" fmla="*/ 42 h 56"/>
                <a:gd name="T26" fmla="*/ 386 w 921"/>
                <a:gd name="T27" fmla="*/ 37 h 56"/>
                <a:gd name="T28" fmla="*/ 373 w 921"/>
                <a:gd name="T29" fmla="*/ 41 h 56"/>
                <a:gd name="T30" fmla="*/ 349 w 921"/>
                <a:gd name="T31" fmla="*/ 41 h 56"/>
                <a:gd name="T32" fmla="*/ 193 w 921"/>
                <a:gd name="T33" fmla="*/ 38 h 56"/>
                <a:gd name="T34" fmla="*/ 115 w 921"/>
                <a:gd name="T35" fmla="*/ 37 h 56"/>
                <a:gd name="T36" fmla="*/ 264 w 921"/>
                <a:gd name="T37" fmla="*/ 29 h 56"/>
                <a:gd name="T38" fmla="*/ 281 w 921"/>
                <a:gd name="T39" fmla="*/ 25 h 56"/>
                <a:gd name="T40" fmla="*/ 314 w 921"/>
                <a:gd name="T41" fmla="*/ 31 h 56"/>
                <a:gd name="T42" fmla="*/ 296 w 921"/>
                <a:gd name="T43" fmla="*/ 27 h 56"/>
                <a:gd name="T44" fmla="*/ 329 w 921"/>
                <a:gd name="T45" fmla="*/ 23 h 56"/>
                <a:gd name="T46" fmla="*/ 377 w 921"/>
                <a:gd name="T47" fmla="*/ 19 h 56"/>
                <a:gd name="T48" fmla="*/ 530 w 921"/>
                <a:gd name="T49" fmla="*/ 20 h 56"/>
                <a:gd name="T50" fmla="*/ 921 w 921"/>
                <a:gd name="T51" fmla="*/ 0 h 56"/>
                <a:gd name="T52" fmla="*/ 618 w 921"/>
                <a:gd name="T53" fmla="*/ 11 h 56"/>
                <a:gd name="T54" fmla="*/ 525 w 921"/>
                <a:gd name="T55" fmla="*/ 16 h 56"/>
                <a:gd name="T56" fmla="*/ 495 w 921"/>
                <a:gd name="T57" fmla="*/ 13 h 56"/>
                <a:gd name="T58" fmla="*/ 447 w 921"/>
                <a:gd name="T59" fmla="*/ 16 h 56"/>
                <a:gd name="T60" fmla="*/ 427 w 921"/>
                <a:gd name="T61" fmla="*/ 14 h 56"/>
                <a:gd name="T62" fmla="*/ 391 w 921"/>
                <a:gd name="T63" fmla="*/ 13 h 56"/>
                <a:gd name="T64" fmla="*/ 347 w 921"/>
                <a:gd name="T65" fmla="*/ 16 h 56"/>
                <a:gd name="T66" fmla="*/ 341 w 921"/>
                <a:gd name="T67" fmla="*/ 13 h 56"/>
                <a:gd name="T68" fmla="*/ 329 w 921"/>
                <a:gd name="T69" fmla="*/ 16 h 56"/>
                <a:gd name="T70" fmla="*/ 318 w 921"/>
                <a:gd name="T71" fmla="*/ 13 h 56"/>
                <a:gd name="T72" fmla="*/ 296 w 921"/>
                <a:gd name="T73" fmla="*/ 15 h 56"/>
                <a:gd name="T74" fmla="*/ 278 w 921"/>
                <a:gd name="T75" fmla="*/ 12 h 56"/>
                <a:gd name="T76" fmla="*/ 29 w 921"/>
                <a:gd name="T77" fmla="*/ 17 h 56"/>
                <a:gd name="T78" fmla="*/ 33 w 921"/>
                <a:gd name="T79" fmla="*/ 22 h 56"/>
                <a:gd name="T80" fmla="*/ 180 w 921"/>
                <a:gd name="T81" fmla="*/ 42 h 56"/>
                <a:gd name="T82" fmla="*/ 135 w 921"/>
                <a:gd name="T83" fmla="*/ 41 h 56"/>
                <a:gd name="T84" fmla="*/ 135 w 921"/>
                <a:gd name="T85" fmla="*/ 41 h 56"/>
                <a:gd name="T86" fmla="*/ 233 w 921"/>
                <a:gd name="T87" fmla="*/ 28 h 56"/>
                <a:gd name="T88" fmla="*/ 233 w 921"/>
                <a:gd name="T8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1" h="56">
                  <a:moveTo>
                    <a:pt x="33" y="22"/>
                  </a:moveTo>
                  <a:cubicBezTo>
                    <a:pt x="38" y="22"/>
                    <a:pt x="41" y="20"/>
                    <a:pt x="48" y="20"/>
                  </a:cubicBezTo>
                  <a:cubicBezTo>
                    <a:pt x="47" y="26"/>
                    <a:pt x="34" y="23"/>
                    <a:pt x="30" y="25"/>
                  </a:cubicBezTo>
                  <a:cubicBezTo>
                    <a:pt x="29" y="24"/>
                    <a:pt x="30" y="23"/>
                    <a:pt x="31" y="23"/>
                  </a:cubicBezTo>
                  <a:cubicBezTo>
                    <a:pt x="28" y="22"/>
                    <a:pt x="19" y="22"/>
                    <a:pt x="21" y="27"/>
                  </a:cubicBezTo>
                  <a:cubicBezTo>
                    <a:pt x="13" y="28"/>
                    <a:pt x="7" y="26"/>
                    <a:pt x="5" y="31"/>
                  </a:cubicBezTo>
                  <a:cubicBezTo>
                    <a:pt x="6" y="35"/>
                    <a:pt x="12" y="35"/>
                    <a:pt x="17" y="36"/>
                  </a:cubicBezTo>
                  <a:cubicBezTo>
                    <a:pt x="13" y="39"/>
                    <a:pt x="2" y="37"/>
                    <a:pt x="2" y="43"/>
                  </a:cubicBezTo>
                  <a:cubicBezTo>
                    <a:pt x="8" y="39"/>
                    <a:pt x="0" y="50"/>
                    <a:pt x="6" y="53"/>
                  </a:cubicBezTo>
                  <a:cubicBezTo>
                    <a:pt x="53" y="52"/>
                    <a:pt x="107" y="51"/>
                    <a:pt x="148" y="51"/>
                  </a:cubicBezTo>
                  <a:cubicBezTo>
                    <a:pt x="147" y="53"/>
                    <a:pt x="146" y="51"/>
                    <a:pt x="144" y="51"/>
                  </a:cubicBezTo>
                  <a:cubicBezTo>
                    <a:pt x="146" y="56"/>
                    <a:pt x="164" y="45"/>
                    <a:pt x="166" y="53"/>
                  </a:cubicBezTo>
                  <a:cubicBezTo>
                    <a:pt x="214" y="49"/>
                    <a:pt x="290" y="55"/>
                    <a:pt x="343" y="52"/>
                  </a:cubicBezTo>
                  <a:cubicBezTo>
                    <a:pt x="345" y="51"/>
                    <a:pt x="346" y="53"/>
                    <a:pt x="344" y="53"/>
                  </a:cubicBezTo>
                  <a:cubicBezTo>
                    <a:pt x="408" y="53"/>
                    <a:pt x="479" y="52"/>
                    <a:pt x="540" y="51"/>
                  </a:cubicBezTo>
                  <a:cubicBezTo>
                    <a:pt x="572" y="50"/>
                    <a:pt x="612" y="52"/>
                    <a:pt x="644" y="49"/>
                  </a:cubicBezTo>
                  <a:cubicBezTo>
                    <a:pt x="652" y="48"/>
                    <a:pt x="659" y="44"/>
                    <a:pt x="660" y="48"/>
                  </a:cubicBezTo>
                  <a:cubicBezTo>
                    <a:pt x="705" y="44"/>
                    <a:pt x="740" y="44"/>
                    <a:pt x="783" y="41"/>
                  </a:cubicBezTo>
                  <a:cubicBezTo>
                    <a:pt x="783" y="40"/>
                    <a:pt x="781" y="41"/>
                    <a:pt x="781" y="40"/>
                  </a:cubicBezTo>
                  <a:cubicBezTo>
                    <a:pt x="803" y="43"/>
                    <a:pt x="807" y="38"/>
                    <a:pt x="826" y="39"/>
                  </a:cubicBezTo>
                  <a:cubicBezTo>
                    <a:pt x="827" y="36"/>
                    <a:pt x="821" y="39"/>
                    <a:pt x="823" y="36"/>
                  </a:cubicBezTo>
                  <a:cubicBezTo>
                    <a:pt x="754" y="39"/>
                    <a:pt x="702" y="43"/>
                    <a:pt x="645" y="45"/>
                  </a:cubicBezTo>
                  <a:cubicBezTo>
                    <a:pt x="527" y="49"/>
                    <a:pt x="400" y="49"/>
                    <a:pt x="290" y="46"/>
                  </a:cubicBezTo>
                  <a:cubicBezTo>
                    <a:pt x="288" y="46"/>
                    <a:pt x="288" y="44"/>
                    <a:pt x="287" y="44"/>
                  </a:cubicBezTo>
                  <a:cubicBezTo>
                    <a:pt x="260" y="44"/>
                    <a:pt x="232" y="42"/>
                    <a:pt x="206" y="41"/>
                  </a:cubicBezTo>
                  <a:cubicBezTo>
                    <a:pt x="275" y="39"/>
                    <a:pt x="332" y="44"/>
                    <a:pt x="406" y="42"/>
                  </a:cubicBezTo>
                  <a:cubicBezTo>
                    <a:pt x="400" y="39"/>
                    <a:pt x="385" y="42"/>
                    <a:pt x="378" y="40"/>
                  </a:cubicBezTo>
                  <a:cubicBezTo>
                    <a:pt x="379" y="36"/>
                    <a:pt x="383" y="40"/>
                    <a:pt x="386" y="37"/>
                  </a:cubicBezTo>
                  <a:cubicBezTo>
                    <a:pt x="384" y="35"/>
                    <a:pt x="377" y="37"/>
                    <a:pt x="373" y="37"/>
                  </a:cubicBezTo>
                  <a:cubicBezTo>
                    <a:pt x="373" y="38"/>
                    <a:pt x="373" y="40"/>
                    <a:pt x="373" y="41"/>
                  </a:cubicBezTo>
                  <a:cubicBezTo>
                    <a:pt x="366" y="40"/>
                    <a:pt x="358" y="40"/>
                    <a:pt x="352" y="38"/>
                  </a:cubicBezTo>
                  <a:cubicBezTo>
                    <a:pt x="348" y="37"/>
                    <a:pt x="351" y="41"/>
                    <a:pt x="349" y="41"/>
                  </a:cubicBezTo>
                  <a:cubicBezTo>
                    <a:pt x="316" y="39"/>
                    <a:pt x="277" y="42"/>
                    <a:pt x="246" y="36"/>
                  </a:cubicBezTo>
                  <a:cubicBezTo>
                    <a:pt x="235" y="40"/>
                    <a:pt x="210" y="36"/>
                    <a:pt x="193" y="38"/>
                  </a:cubicBezTo>
                  <a:cubicBezTo>
                    <a:pt x="169" y="39"/>
                    <a:pt x="140" y="35"/>
                    <a:pt x="122" y="35"/>
                  </a:cubicBezTo>
                  <a:cubicBezTo>
                    <a:pt x="122" y="35"/>
                    <a:pt x="117" y="37"/>
                    <a:pt x="115" y="37"/>
                  </a:cubicBezTo>
                  <a:cubicBezTo>
                    <a:pt x="106" y="38"/>
                    <a:pt x="96" y="36"/>
                    <a:pt x="89" y="35"/>
                  </a:cubicBezTo>
                  <a:cubicBezTo>
                    <a:pt x="145" y="28"/>
                    <a:pt x="219" y="35"/>
                    <a:pt x="264" y="29"/>
                  </a:cubicBezTo>
                  <a:cubicBezTo>
                    <a:pt x="253" y="29"/>
                    <a:pt x="246" y="29"/>
                    <a:pt x="241" y="26"/>
                  </a:cubicBezTo>
                  <a:cubicBezTo>
                    <a:pt x="256" y="28"/>
                    <a:pt x="258" y="23"/>
                    <a:pt x="281" y="25"/>
                  </a:cubicBezTo>
                  <a:cubicBezTo>
                    <a:pt x="285" y="27"/>
                    <a:pt x="277" y="30"/>
                    <a:pt x="280" y="31"/>
                  </a:cubicBezTo>
                  <a:cubicBezTo>
                    <a:pt x="292" y="30"/>
                    <a:pt x="301" y="33"/>
                    <a:pt x="314" y="31"/>
                  </a:cubicBezTo>
                  <a:cubicBezTo>
                    <a:pt x="307" y="29"/>
                    <a:pt x="299" y="28"/>
                    <a:pt x="291" y="28"/>
                  </a:cubicBezTo>
                  <a:cubicBezTo>
                    <a:pt x="290" y="26"/>
                    <a:pt x="295" y="28"/>
                    <a:pt x="296" y="27"/>
                  </a:cubicBezTo>
                  <a:cubicBezTo>
                    <a:pt x="282" y="23"/>
                    <a:pt x="315" y="25"/>
                    <a:pt x="319" y="25"/>
                  </a:cubicBezTo>
                  <a:cubicBezTo>
                    <a:pt x="323" y="25"/>
                    <a:pt x="327" y="23"/>
                    <a:pt x="329" y="23"/>
                  </a:cubicBezTo>
                  <a:cubicBezTo>
                    <a:pt x="339" y="22"/>
                    <a:pt x="361" y="22"/>
                    <a:pt x="372" y="23"/>
                  </a:cubicBezTo>
                  <a:cubicBezTo>
                    <a:pt x="372" y="20"/>
                    <a:pt x="375" y="20"/>
                    <a:pt x="377" y="19"/>
                  </a:cubicBezTo>
                  <a:cubicBezTo>
                    <a:pt x="381" y="19"/>
                    <a:pt x="384" y="21"/>
                    <a:pt x="388" y="22"/>
                  </a:cubicBezTo>
                  <a:cubicBezTo>
                    <a:pt x="433" y="19"/>
                    <a:pt x="486" y="18"/>
                    <a:pt x="530" y="20"/>
                  </a:cubicBezTo>
                  <a:cubicBezTo>
                    <a:pt x="530" y="19"/>
                    <a:pt x="529" y="19"/>
                    <a:pt x="530" y="18"/>
                  </a:cubicBezTo>
                  <a:cubicBezTo>
                    <a:pt x="648" y="16"/>
                    <a:pt x="801" y="9"/>
                    <a:pt x="921" y="0"/>
                  </a:cubicBezTo>
                  <a:cubicBezTo>
                    <a:pt x="823" y="2"/>
                    <a:pt x="728" y="10"/>
                    <a:pt x="635" y="13"/>
                  </a:cubicBezTo>
                  <a:cubicBezTo>
                    <a:pt x="631" y="10"/>
                    <a:pt x="625" y="10"/>
                    <a:pt x="618" y="11"/>
                  </a:cubicBezTo>
                  <a:cubicBezTo>
                    <a:pt x="621" y="12"/>
                    <a:pt x="628" y="11"/>
                    <a:pt x="632" y="12"/>
                  </a:cubicBezTo>
                  <a:cubicBezTo>
                    <a:pt x="603" y="14"/>
                    <a:pt x="556" y="14"/>
                    <a:pt x="525" y="16"/>
                  </a:cubicBezTo>
                  <a:cubicBezTo>
                    <a:pt x="521" y="16"/>
                    <a:pt x="528" y="12"/>
                    <a:pt x="524" y="13"/>
                  </a:cubicBezTo>
                  <a:cubicBezTo>
                    <a:pt x="511" y="14"/>
                    <a:pt x="505" y="13"/>
                    <a:pt x="495" y="13"/>
                  </a:cubicBezTo>
                  <a:cubicBezTo>
                    <a:pt x="499" y="15"/>
                    <a:pt x="505" y="15"/>
                    <a:pt x="511" y="14"/>
                  </a:cubicBezTo>
                  <a:cubicBezTo>
                    <a:pt x="489" y="17"/>
                    <a:pt x="467" y="17"/>
                    <a:pt x="447" y="16"/>
                  </a:cubicBezTo>
                  <a:cubicBezTo>
                    <a:pt x="445" y="14"/>
                    <a:pt x="443" y="13"/>
                    <a:pt x="432" y="14"/>
                  </a:cubicBezTo>
                  <a:cubicBezTo>
                    <a:pt x="431" y="14"/>
                    <a:pt x="427" y="14"/>
                    <a:pt x="427" y="14"/>
                  </a:cubicBezTo>
                  <a:cubicBezTo>
                    <a:pt x="426" y="15"/>
                    <a:pt x="424" y="17"/>
                    <a:pt x="418" y="16"/>
                  </a:cubicBezTo>
                  <a:cubicBezTo>
                    <a:pt x="420" y="12"/>
                    <a:pt x="400" y="14"/>
                    <a:pt x="391" y="13"/>
                  </a:cubicBezTo>
                  <a:cubicBezTo>
                    <a:pt x="391" y="14"/>
                    <a:pt x="393" y="14"/>
                    <a:pt x="393" y="15"/>
                  </a:cubicBezTo>
                  <a:cubicBezTo>
                    <a:pt x="378" y="16"/>
                    <a:pt x="363" y="17"/>
                    <a:pt x="347" y="16"/>
                  </a:cubicBezTo>
                  <a:cubicBezTo>
                    <a:pt x="349" y="14"/>
                    <a:pt x="356" y="15"/>
                    <a:pt x="358" y="14"/>
                  </a:cubicBezTo>
                  <a:cubicBezTo>
                    <a:pt x="354" y="11"/>
                    <a:pt x="345" y="15"/>
                    <a:pt x="341" y="13"/>
                  </a:cubicBezTo>
                  <a:cubicBezTo>
                    <a:pt x="341" y="15"/>
                    <a:pt x="346" y="13"/>
                    <a:pt x="346" y="15"/>
                  </a:cubicBezTo>
                  <a:cubicBezTo>
                    <a:pt x="340" y="17"/>
                    <a:pt x="336" y="16"/>
                    <a:pt x="329" y="16"/>
                  </a:cubicBezTo>
                  <a:cubicBezTo>
                    <a:pt x="334" y="13"/>
                    <a:pt x="325" y="10"/>
                    <a:pt x="332" y="10"/>
                  </a:cubicBezTo>
                  <a:cubicBezTo>
                    <a:pt x="326" y="8"/>
                    <a:pt x="321" y="9"/>
                    <a:pt x="318" y="13"/>
                  </a:cubicBezTo>
                  <a:cubicBezTo>
                    <a:pt x="319" y="15"/>
                    <a:pt x="323" y="14"/>
                    <a:pt x="327" y="14"/>
                  </a:cubicBezTo>
                  <a:cubicBezTo>
                    <a:pt x="318" y="17"/>
                    <a:pt x="308" y="16"/>
                    <a:pt x="296" y="15"/>
                  </a:cubicBezTo>
                  <a:cubicBezTo>
                    <a:pt x="297" y="12"/>
                    <a:pt x="302" y="14"/>
                    <a:pt x="305" y="13"/>
                  </a:cubicBezTo>
                  <a:cubicBezTo>
                    <a:pt x="298" y="11"/>
                    <a:pt x="289" y="12"/>
                    <a:pt x="278" y="12"/>
                  </a:cubicBezTo>
                  <a:cubicBezTo>
                    <a:pt x="277" y="11"/>
                    <a:pt x="281" y="10"/>
                    <a:pt x="277" y="8"/>
                  </a:cubicBezTo>
                  <a:cubicBezTo>
                    <a:pt x="194" y="2"/>
                    <a:pt x="109" y="12"/>
                    <a:pt x="29" y="17"/>
                  </a:cubicBezTo>
                  <a:cubicBezTo>
                    <a:pt x="28" y="21"/>
                    <a:pt x="34" y="18"/>
                    <a:pt x="36" y="19"/>
                  </a:cubicBezTo>
                  <a:cubicBezTo>
                    <a:pt x="37" y="21"/>
                    <a:pt x="31" y="18"/>
                    <a:pt x="33" y="22"/>
                  </a:cubicBezTo>
                  <a:close/>
                  <a:moveTo>
                    <a:pt x="162" y="41"/>
                  </a:moveTo>
                  <a:cubicBezTo>
                    <a:pt x="168" y="40"/>
                    <a:pt x="177" y="38"/>
                    <a:pt x="180" y="42"/>
                  </a:cubicBezTo>
                  <a:cubicBezTo>
                    <a:pt x="174" y="42"/>
                    <a:pt x="165" y="44"/>
                    <a:pt x="162" y="41"/>
                  </a:cubicBezTo>
                  <a:close/>
                  <a:moveTo>
                    <a:pt x="135" y="41"/>
                  </a:moveTo>
                  <a:cubicBezTo>
                    <a:pt x="148" y="41"/>
                    <a:pt x="152" y="40"/>
                    <a:pt x="161" y="42"/>
                  </a:cubicBezTo>
                  <a:cubicBezTo>
                    <a:pt x="152" y="42"/>
                    <a:pt x="141" y="44"/>
                    <a:pt x="135" y="41"/>
                  </a:cubicBezTo>
                  <a:close/>
                  <a:moveTo>
                    <a:pt x="233" y="25"/>
                  </a:moveTo>
                  <a:cubicBezTo>
                    <a:pt x="233" y="26"/>
                    <a:pt x="233" y="27"/>
                    <a:pt x="233" y="28"/>
                  </a:cubicBezTo>
                  <a:cubicBezTo>
                    <a:pt x="225" y="30"/>
                    <a:pt x="216" y="27"/>
                    <a:pt x="208" y="25"/>
                  </a:cubicBezTo>
                  <a:cubicBezTo>
                    <a:pt x="218" y="23"/>
                    <a:pt x="225" y="26"/>
                    <a:pt x="23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37"/>
            <p:cNvSpPr/>
            <p:nvPr/>
          </p:nvSpPr>
          <p:spPr bwMode="auto">
            <a:xfrm>
              <a:off x="4922305" y="427196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38"/>
            <p:cNvSpPr/>
            <p:nvPr/>
          </p:nvSpPr>
          <p:spPr bwMode="auto">
            <a:xfrm>
              <a:off x="7609908" y="4324350"/>
              <a:ext cx="52753" cy="14288"/>
            </a:xfrm>
            <a:custGeom>
              <a:avLst/>
              <a:gdLst>
                <a:gd name="T0" fmla="*/ 9 w 9"/>
                <a:gd name="T1" fmla="*/ 2 h 4"/>
                <a:gd name="T2" fmla="*/ 6 w 9"/>
                <a:gd name="T3" fmla="*/ 3 h 4"/>
                <a:gd name="T4" fmla="*/ 6 w 9"/>
                <a:gd name="T5" fmla="*/ 4 h 4"/>
                <a:gd name="T6" fmla="*/ 0 w 9"/>
                <a:gd name="T7" fmla="*/ 4 h 4"/>
                <a:gd name="T8" fmla="*/ 0 w 9"/>
                <a:gd name="T9" fmla="*/ 1 h 4"/>
                <a:gd name="T10" fmla="*/ 9 w 9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7" y="3"/>
                    <a:pt x="7" y="4"/>
                    <a:pt x="6" y="4"/>
                  </a:cubicBezTo>
                  <a:cubicBezTo>
                    <a:pt x="4" y="3"/>
                    <a:pt x="4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4" y="3"/>
                    <a:pt x="6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39"/>
            <p:cNvSpPr/>
            <p:nvPr/>
          </p:nvSpPr>
          <p:spPr bwMode="auto">
            <a:xfrm>
              <a:off x="7207322" y="4298950"/>
              <a:ext cx="130494" cy="12700"/>
            </a:xfrm>
            <a:custGeom>
              <a:avLst/>
              <a:gdLst>
                <a:gd name="T0" fmla="*/ 23 w 23"/>
                <a:gd name="T1" fmla="*/ 2 h 4"/>
                <a:gd name="T2" fmla="*/ 2 w 23"/>
                <a:gd name="T3" fmla="*/ 2 h 4"/>
                <a:gd name="T4" fmla="*/ 23 w 23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4">
                  <a:moveTo>
                    <a:pt x="23" y="2"/>
                  </a:moveTo>
                  <a:cubicBezTo>
                    <a:pt x="17" y="4"/>
                    <a:pt x="0" y="4"/>
                    <a:pt x="2" y="2"/>
                  </a:cubicBezTo>
                  <a:cubicBezTo>
                    <a:pt x="5" y="2"/>
                    <a:pt x="20" y="0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40"/>
            <p:cNvSpPr/>
            <p:nvPr/>
          </p:nvSpPr>
          <p:spPr bwMode="auto">
            <a:xfrm>
              <a:off x="7223981" y="4344988"/>
              <a:ext cx="63859" cy="15875"/>
            </a:xfrm>
            <a:custGeom>
              <a:avLst/>
              <a:gdLst>
                <a:gd name="T0" fmla="*/ 4 w 11"/>
                <a:gd name="T1" fmla="*/ 2 h 5"/>
                <a:gd name="T2" fmla="*/ 9 w 11"/>
                <a:gd name="T3" fmla="*/ 2 h 5"/>
                <a:gd name="T4" fmla="*/ 8 w 11"/>
                <a:gd name="T5" fmla="*/ 0 h 5"/>
                <a:gd name="T6" fmla="*/ 11 w 11"/>
                <a:gd name="T7" fmla="*/ 4 h 5"/>
                <a:gd name="T8" fmla="*/ 4 w 11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4" y="2"/>
                  </a:moveTo>
                  <a:cubicBezTo>
                    <a:pt x="3" y="4"/>
                    <a:pt x="9" y="3"/>
                    <a:pt x="9" y="2"/>
                  </a:cubicBezTo>
                  <a:cubicBezTo>
                    <a:pt x="7" y="2"/>
                    <a:pt x="7" y="0"/>
                    <a:pt x="8" y="0"/>
                  </a:cubicBezTo>
                  <a:cubicBezTo>
                    <a:pt x="8" y="3"/>
                    <a:pt x="11" y="2"/>
                    <a:pt x="11" y="4"/>
                  </a:cubicBezTo>
                  <a:cubicBezTo>
                    <a:pt x="8" y="4"/>
                    <a:pt x="0" y="5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44"/>
            <p:cNvSpPr/>
            <p:nvPr/>
          </p:nvSpPr>
          <p:spPr bwMode="auto">
            <a:xfrm>
              <a:off x="6157824" y="4194175"/>
              <a:ext cx="238775" cy="28575"/>
            </a:xfrm>
            <a:custGeom>
              <a:avLst/>
              <a:gdLst>
                <a:gd name="T0" fmla="*/ 0 w 42"/>
                <a:gd name="T1" fmla="*/ 6 h 9"/>
                <a:gd name="T2" fmla="*/ 34 w 42"/>
                <a:gd name="T3" fmla="*/ 5 h 9"/>
                <a:gd name="T4" fmla="*/ 42 w 42"/>
                <a:gd name="T5" fmla="*/ 6 h 9"/>
                <a:gd name="T6" fmla="*/ 0 w 42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">
                  <a:moveTo>
                    <a:pt x="0" y="6"/>
                  </a:moveTo>
                  <a:cubicBezTo>
                    <a:pt x="8" y="3"/>
                    <a:pt x="23" y="5"/>
                    <a:pt x="34" y="5"/>
                  </a:cubicBezTo>
                  <a:cubicBezTo>
                    <a:pt x="36" y="5"/>
                    <a:pt x="42" y="0"/>
                    <a:pt x="42" y="6"/>
                  </a:cubicBezTo>
                  <a:cubicBezTo>
                    <a:pt x="29" y="6"/>
                    <a:pt x="4" y="9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45"/>
            <p:cNvSpPr/>
            <p:nvPr/>
          </p:nvSpPr>
          <p:spPr bwMode="auto">
            <a:xfrm>
              <a:off x="5907944" y="4330700"/>
              <a:ext cx="97177" cy="14288"/>
            </a:xfrm>
            <a:custGeom>
              <a:avLst/>
              <a:gdLst>
                <a:gd name="T0" fmla="*/ 3 w 17"/>
                <a:gd name="T1" fmla="*/ 2 h 4"/>
                <a:gd name="T2" fmla="*/ 17 w 17"/>
                <a:gd name="T3" fmla="*/ 3 h 4"/>
                <a:gd name="T4" fmla="*/ 3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3" y="2"/>
                  </a:moveTo>
                  <a:cubicBezTo>
                    <a:pt x="4" y="2"/>
                    <a:pt x="14" y="0"/>
                    <a:pt x="17" y="3"/>
                  </a:cubicBezTo>
                  <a:cubicBezTo>
                    <a:pt x="15" y="4"/>
                    <a:pt x="0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46"/>
            <p:cNvSpPr/>
            <p:nvPr/>
          </p:nvSpPr>
          <p:spPr bwMode="auto">
            <a:xfrm>
              <a:off x="5466489" y="4357688"/>
              <a:ext cx="397033" cy="9525"/>
            </a:xfrm>
            <a:custGeom>
              <a:avLst/>
              <a:gdLst>
                <a:gd name="T0" fmla="*/ 70 w 70"/>
                <a:gd name="T1" fmla="*/ 1 h 3"/>
                <a:gd name="T2" fmla="*/ 0 w 70"/>
                <a:gd name="T3" fmla="*/ 2 h 3"/>
                <a:gd name="T4" fmla="*/ 70 w 70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3">
                  <a:moveTo>
                    <a:pt x="70" y="1"/>
                  </a:moveTo>
                  <a:cubicBezTo>
                    <a:pt x="40" y="2"/>
                    <a:pt x="28" y="3"/>
                    <a:pt x="0" y="2"/>
                  </a:cubicBezTo>
                  <a:cubicBezTo>
                    <a:pt x="22" y="1"/>
                    <a:pt x="51" y="0"/>
                    <a:pt x="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48"/>
            <p:cNvSpPr/>
            <p:nvPr/>
          </p:nvSpPr>
          <p:spPr bwMode="auto">
            <a:xfrm>
              <a:off x="4808469" y="4354513"/>
              <a:ext cx="435904" cy="15875"/>
            </a:xfrm>
            <a:custGeom>
              <a:avLst/>
              <a:gdLst>
                <a:gd name="T0" fmla="*/ 14 w 77"/>
                <a:gd name="T1" fmla="*/ 0 h 5"/>
                <a:gd name="T2" fmla="*/ 21 w 77"/>
                <a:gd name="T3" fmla="*/ 3 h 5"/>
                <a:gd name="T4" fmla="*/ 62 w 77"/>
                <a:gd name="T5" fmla="*/ 3 h 5"/>
                <a:gd name="T6" fmla="*/ 53 w 77"/>
                <a:gd name="T7" fmla="*/ 5 h 5"/>
                <a:gd name="T8" fmla="*/ 0 w 77"/>
                <a:gd name="T9" fmla="*/ 3 h 5"/>
                <a:gd name="T10" fmla="*/ 14 w 77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5">
                  <a:moveTo>
                    <a:pt x="14" y="0"/>
                  </a:moveTo>
                  <a:cubicBezTo>
                    <a:pt x="16" y="2"/>
                    <a:pt x="18" y="3"/>
                    <a:pt x="21" y="3"/>
                  </a:cubicBezTo>
                  <a:cubicBezTo>
                    <a:pt x="35" y="3"/>
                    <a:pt x="47" y="3"/>
                    <a:pt x="62" y="3"/>
                  </a:cubicBezTo>
                  <a:cubicBezTo>
                    <a:pt x="77" y="4"/>
                    <a:pt x="56" y="5"/>
                    <a:pt x="53" y="5"/>
                  </a:cubicBezTo>
                  <a:cubicBezTo>
                    <a:pt x="41" y="5"/>
                    <a:pt x="12" y="5"/>
                    <a:pt x="0" y="3"/>
                  </a:cubicBezTo>
                  <a:cubicBezTo>
                    <a:pt x="8" y="3"/>
                    <a:pt x="12" y="5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49"/>
            <p:cNvSpPr/>
            <p:nvPr/>
          </p:nvSpPr>
          <p:spPr bwMode="auto">
            <a:xfrm>
              <a:off x="4466967" y="4479925"/>
              <a:ext cx="63859" cy="19050"/>
            </a:xfrm>
            <a:custGeom>
              <a:avLst/>
              <a:gdLst>
                <a:gd name="T0" fmla="*/ 8 w 11"/>
                <a:gd name="T1" fmla="*/ 3 h 6"/>
                <a:gd name="T2" fmla="*/ 7 w 11"/>
                <a:gd name="T3" fmla="*/ 4 h 6"/>
                <a:gd name="T4" fmla="*/ 9 w 11"/>
                <a:gd name="T5" fmla="*/ 5 h 6"/>
                <a:gd name="T6" fmla="*/ 3 w 11"/>
                <a:gd name="T7" fmla="*/ 2 h 6"/>
                <a:gd name="T8" fmla="*/ 8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8" y="3"/>
                  </a:moveTo>
                  <a:cubicBezTo>
                    <a:pt x="7" y="3"/>
                    <a:pt x="7" y="3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6" y="6"/>
                    <a:pt x="0" y="4"/>
                    <a:pt x="3" y="2"/>
                  </a:cubicBezTo>
                  <a:cubicBezTo>
                    <a:pt x="4" y="5"/>
                    <a:pt x="11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50"/>
            <p:cNvSpPr/>
            <p:nvPr/>
          </p:nvSpPr>
          <p:spPr bwMode="auto">
            <a:xfrm>
              <a:off x="3770077" y="4475163"/>
              <a:ext cx="169364" cy="14288"/>
            </a:xfrm>
            <a:custGeom>
              <a:avLst/>
              <a:gdLst>
                <a:gd name="T0" fmla="*/ 0 w 30"/>
                <a:gd name="T1" fmla="*/ 2 h 4"/>
                <a:gd name="T2" fmla="*/ 30 w 30"/>
                <a:gd name="T3" fmla="*/ 4 h 4"/>
                <a:gd name="T4" fmla="*/ 0 w 30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">
                  <a:moveTo>
                    <a:pt x="0" y="2"/>
                  </a:moveTo>
                  <a:cubicBezTo>
                    <a:pt x="8" y="0"/>
                    <a:pt x="22" y="2"/>
                    <a:pt x="30" y="4"/>
                  </a:cubicBezTo>
                  <a:cubicBezTo>
                    <a:pt x="20" y="3"/>
                    <a:pt x="8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51"/>
            <p:cNvSpPr/>
            <p:nvPr/>
          </p:nvSpPr>
          <p:spPr bwMode="auto">
            <a:xfrm>
              <a:off x="2481804" y="4249738"/>
              <a:ext cx="77741" cy="15875"/>
            </a:xfrm>
            <a:custGeom>
              <a:avLst/>
              <a:gdLst>
                <a:gd name="T0" fmla="*/ 14 w 14"/>
                <a:gd name="T1" fmla="*/ 2 h 5"/>
                <a:gd name="T2" fmla="*/ 14 w 14"/>
                <a:gd name="T3" fmla="*/ 4 h 5"/>
                <a:gd name="T4" fmla="*/ 1 w 14"/>
                <a:gd name="T5" fmla="*/ 5 h 5"/>
                <a:gd name="T6" fmla="*/ 14 w 1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13" y="3"/>
                    <a:pt x="13" y="3"/>
                    <a:pt x="14" y="4"/>
                  </a:cubicBezTo>
                  <a:cubicBezTo>
                    <a:pt x="9" y="2"/>
                    <a:pt x="7" y="5"/>
                    <a:pt x="1" y="5"/>
                  </a:cubicBezTo>
                  <a:cubicBezTo>
                    <a:pt x="0" y="0"/>
                    <a:pt x="12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53"/>
            <p:cNvSpPr/>
            <p:nvPr/>
          </p:nvSpPr>
          <p:spPr bwMode="auto">
            <a:xfrm>
              <a:off x="7526615" y="4327525"/>
              <a:ext cx="44423" cy="20638"/>
            </a:xfrm>
            <a:custGeom>
              <a:avLst/>
              <a:gdLst>
                <a:gd name="T0" fmla="*/ 8 w 8"/>
                <a:gd name="T1" fmla="*/ 3 h 6"/>
                <a:gd name="T2" fmla="*/ 2 w 8"/>
                <a:gd name="T3" fmla="*/ 6 h 6"/>
                <a:gd name="T4" fmla="*/ 0 w 8"/>
                <a:gd name="T5" fmla="*/ 2 h 6"/>
                <a:gd name="T6" fmla="*/ 8 w 8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cubicBezTo>
                    <a:pt x="6" y="5"/>
                    <a:pt x="5" y="3"/>
                    <a:pt x="2" y="6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2" y="2"/>
                    <a:pt x="7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54"/>
            <p:cNvSpPr/>
            <p:nvPr/>
          </p:nvSpPr>
          <p:spPr bwMode="auto">
            <a:xfrm>
              <a:off x="7371134" y="4330700"/>
              <a:ext cx="124941" cy="23813"/>
            </a:xfrm>
            <a:custGeom>
              <a:avLst/>
              <a:gdLst>
                <a:gd name="T0" fmla="*/ 22 w 22"/>
                <a:gd name="T1" fmla="*/ 2 h 7"/>
                <a:gd name="T2" fmla="*/ 22 w 22"/>
                <a:gd name="T3" fmla="*/ 4 h 7"/>
                <a:gd name="T4" fmla="*/ 0 w 22"/>
                <a:gd name="T5" fmla="*/ 7 h 7"/>
                <a:gd name="T6" fmla="*/ 0 w 22"/>
                <a:gd name="T7" fmla="*/ 2 h 7"/>
                <a:gd name="T8" fmla="*/ 22 w 22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22" y="2"/>
                  </a:moveTo>
                  <a:cubicBezTo>
                    <a:pt x="21" y="2"/>
                    <a:pt x="22" y="3"/>
                    <a:pt x="22" y="4"/>
                  </a:cubicBezTo>
                  <a:cubicBezTo>
                    <a:pt x="15" y="5"/>
                    <a:pt x="7" y="5"/>
                    <a:pt x="0" y="7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5" y="4"/>
                    <a:pt x="16" y="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55"/>
            <p:cNvSpPr/>
            <p:nvPr/>
          </p:nvSpPr>
          <p:spPr bwMode="auto">
            <a:xfrm>
              <a:off x="2645616" y="4449763"/>
              <a:ext cx="1043945" cy="42863"/>
            </a:xfrm>
            <a:custGeom>
              <a:avLst/>
              <a:gdLst>
                <a:gd name="T0" fmla="*/ 65 w 184"/>
                <a:gd name="T1" fmla="*/ 4 h 13"/>
                <a:gd name="T2" fmla="*/ 158 w 184"/>
                <a:gd name="T3" fmla="*/ 8 h 13"/>
                <a:gd name="T4" fmla="*/ 184 w 184"/>
                <a:gd name="T5" fmla="*/ 8 h 13"/>
                <a:gd name="T6" fmla="*/ 116 w 184"/>
                <a:gd name="T7" fmla="*/ 9 h 13"/>
                <a:gd name="T8" fmla="*/ 83 w 184"/>
                <a:gd name="T9" fmla="*/ 12 h 13"/>
                <a:gd name="T10" fmla="*/ 45 w 184"/>
                <a:gd name="T11" fmla="*/ 10 h 13"/>
                <a:gd name="T12" fmla="*/ 0 w 184"/>
                <a:gd name="T13" fmla="*/ 6 h 13"/>
                <a:gd name="T14" fmla="*/ 65 w 184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3">
                  <a:moveTo>
                    <a:pt x="65" y="4"/>
                  </a:moveTo>
                  <a:cubicBezTo>
                    <a:pt x="97" y="12"/>
                    <a:pt x="129" y="5"/>
                    <a:pt x="158" y="8"/>
                  </a:cubicBezTo>
                  <a:cubicBezTo>
                    <a:pt x="160" y="4"/>
                    <a:pt x="177" y="7"/>
                    <a:pt x="184" y="8"/>
                  </a:cubicBezTo>
                  <a:cubicBezTo>
                    <a:pt x="167" y="13"/>
                    <a:pt x="142" y="9"/>
                    <a:pt x="116" y="9"/>
                  </a:cubicBezTo>
                  <a:cubicBezTo>
                    <a:pt x="104" y="10"/>
                    <a:pt x="93" y="12"/>
                    <a:pt x="83" y="12"/>
                  </a:cubicBezTo>
                  <a:cubicBezTo>
                    <a:pt x="71" y="11"/>
                    <a:pt x="60" y="10"/>
                    <a:pt x="45" y="10"/>
                  </a:cubicBezTo>
                  <a:cubicBezTo>
                    <a:pt x="31" y="10"/>
                    <a:pt x="12" y="12"/>
                    <a:pt x="0" y="6"/>
                  </a:cubicBezTo>
                  <a:cubicBezTo>
                    <a:pt x="19" y="0"/>
                    <a:pt x="44" y="11"/>
                    <a:pt x="6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37" name="PA_安妮的仙境 - Bandari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1128375" y="727710"/>
            <a:ext cx="609600" cy="424180"/>
          </a:xfrm>
          <a:prstGeom prst="rect">
            <a:avLst/>
          </a:prstGeom>
        </p:spPr>
      </p:pic>
      <p:pic>
        <p:nvPicPr>
          <p:cNvPr id="5" name="PA_图片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47625" y="2458085"/>
            <a:ext cx="4500245" cy="42144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145655" y="5001895"/>
            <a:ext cx="44977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石家庄市第二十五中学</a:t>
            </a:r>
            <a:r>
              <a:rPr lang="en-US" altLang="zh-CN" dirty="0"/>
              <a:t>      </a:t>
            </a:r>
            <a:r>
              <a:rPr lang="zh-CN" altLang="en-US" dirty="0"/>
              <a:t>主讲人：章瑞鑫</a:t>
            </a:r>
            <a:endParaRPr lang="zh-CN" altLang="en-US" dirty="0"/>
          </a:p>
          <a:p>
            <a:r>
              <a:rPr lang="en-US" altLang="zh-CN" dirty="0"/>
              <a:t>                                           </a:t>
            </a:r>
            <a:r>
              <a:rPr lang="zh-CN" altLang="en-US" dirty="0"/>
              <a:t>科目：英语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en-US" altLang="zh-CN" dirty="0">
                <a:solidFill>
                  <a:schemeClr val="tx1"/>
                </a:solidFill>
              </a:rPr>
              <a:t>                                           2023.12.29</a:t>
            </a:r>
            <a:endParaRPr lang="en-US" altLang="zh-CN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0665" y="161925"/>
            <a:ext cx="8065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人教版新目标（</a:t>
            </a:r>
            <a:r>
              <a:rPr lang="en-US" altLang="zh-CN" b="1"/>
              <a:t>go for it) </a:t>
            </a:r>
            <a:r>
              <a:rPr lang="zh-CN" altLang="en-US" b="1"/>
              <a:t>八年级上册</a:t>
            </a:r>
            <a:r>
              <a:rPr lang="en-US" altLang="zh-CN" b="1"/>
              <a:t> unit 9 Can you come to my party?</a:t>
            </a:r>
            <a:endParaRPr lang="en-US" altLang="zh-CN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4572">
        <p14:ripple/>
      </p:transition>
    </mc:Choice>
    <mc:Fallback>
      <p:transition spd="slow" advTm="145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849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6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</p:childTnLst>
        </p:cTn>
      </p:par>
    </p:tnLst>
    <p:bldLst>
      <p:bldP spid="114" grpId="0"/>
      <p:bldP spid="1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文本框 422"/>
          <p:cNvSpPr txBox="1"/>
          <p:nvPr/>
        </p:nvSpPr>
        <p:spPr>
          <a:xfrm>
            <a:off x="-1252306" y="546735"/>
            <a:ext cx="4913460" cy="6092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5F7797"/>
                </a:solidFill>
              </a:rPr>
              <a:t>other</a:t>
            </a:r>
            <a:r>
              <a:rPr lang="zh-CN" altLang="en-US" sz="2000" dirty="0">
                <a:solidFill>
                  <a:srgbClr val="5F7797"/>
                </a:solidFill>
              </a:rPr>
              <a:t>：</a:t>
            </a:r>
            <a:endParaRPr lang="en-US" sz="2000" dirty="0">
              <a:solidFill>
                <a:srgbClr val="5F7797"/>
              </a:solidFill>
            </a:endParaRP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rgbClr val="5F7797"/>
              </a:solidFill>
            </a:endParaRP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rgbClr val="5F7797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5F7797"/>
                </a:solidFill>
              </a:rPr>
              <a:t>the other</a:t>
            </a:r>
            <a:r>
              <a:rPr lang="zh-CN" altLang="en-US" sz="2000" dirty="0">
                <a:solidFill>
                  <a:srgbClr val="5F7797"/>
                </a:solidFill>
              </a:rPr>
              <a:t>：</a:t>
            </a:r>
            <a:r>
              <a:rPr lang="en-US" altLang="zh-CN" sz="2000" dirty="0">
                <a:solidFill>
                  <a:srgbClr val="5F7797"/>
                </a:solidFill>
              </a:rPr>
              <a:t> </a:t>
            </a:r>
            <a:endParaRPr lang="en-US" altLang="zh-CN" sz="2000" dirty="0">
              <a:solidFill>
                <a:srgbClr val="5F7797"/>
              </a:solidFill>
            </a:endParaRP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rgbClr val="5F7797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5F7797"/>
                </a:solidFill>
                <a:sym typeface="+mn-ea"/>
              </a:rPr>
              <a:t>the others:</a:t>
            </a:r>
            <a:endParaRPr lang="en-US" sz="2000" dirty="0">
              <a:solidFill>
                <a:srgbClr val="5F7797"/>
              </a:solidFill>
            </a:endParaRP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rgbClr val="5F7797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5F7797"/>
                </a:solidFill>
                <a:sym typeface="+mn-ea"/>
              </a:rPr>
              <a:t>others</a:t>
            </a:r>
            <a:r>
              <a:rPr lang="zh-CN" altLang="en-US" sz="2000" dirty="0">
                <a:solidFill>
                  <a:srgbClr val="5F7797"/>
                </a:solidFill>
                <a:sym typeface="+mn-ea"/>
              </a:rPr>
              <a:t>：</a:t>
            </a:r>
            <a:endParaRPr lang="zh-CN" altLang="en-US" sz="2000" dirty="0">
              <a:solidFill>
                <a:srgbClr val="5F7797"/>
              </a:solidFill>
              <a:sym typeface="+mn-ea"/>
            </a:endParaRPr>
          </a:p>
          <a:p>
            <a:pPr algn="ctr">
              <a:lnSpc>
                <a:spcPct val="150000"/>
              </a:lnSpc>
            </a:pPr>
            <a:endParaRPr lang="zh-CN" altLang="en-US" sz="2000" dirty="0">
              <a:solidFill>
                <a:srgbClr val="5F7797"/>
              </a:solidFill>
              <a:sym typeface="+mn-ea"/>
            </a:endParaRPr>
          </a:p>
          <a:p>
            <a:pPr algn="ctr">
              <a:lnSpc>
                <a:spcPct val="150000"/>
              </a:lnSpc>
            </a:pPr>
            <a:endParaRPr lang="zh-CN" altLang="en-US" sz="2000" dirty="0">
              <a:solidFill>
                <a:srgbClr val="5F7797"/>
              </a:solidFill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5F7797"/>
                </a:solidFill>
                <a:sym typeface="+mn-ea"/>
              </a:rPr>
              <a:t>another:</a:t>
            </a:r>
            <a:endParaRPr lang="en-US" sz="2000" dirty="0">
              <a:solidFill>
                <a:srgbClr val="5F7797"/>
              </a:solidFill>
            </a:endParaRP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rgbClr val="5F7797"/>
              </a:solidFill>
            </a:endParaRP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rgbClr val="5F7797"/>
              </a:solidFill>
            </a:endParaRPr>
          </a:p>
        </p:txBody>
      </p:sp>
      <p:sp>
        <p:nvSpPr>
          <p:cNvPr id="425" name="Freeform 544"/>
          <p:cNvSpPr/>
          <p:nvPr/>
        </p:nvSpPr>
        <p:spPr bwMode="auto">
          <a:xfrm>
            <a:off x="8371205" y="1035685"/>
            <a:ext cx="2451100" cy="83820"/>
          </a:xfrm>
          <a:custGeom>
            <a:avLst/>
            <a:gdLst>
              <a:gd name="T0" fmla="*/ 26 w 715"/>
              <a:gd name="T1" fmla="*/ 50 h 95"/>
              <a:gd name="T2" fmla="*/ 43 w 715"/>
              <a:gd name="T3" fmla="*/ 67 h 95"/>
              <a:gd name="T4" fmla="*/ 65 w 715"/>
              <a:gd name="T5" fmla="*/ 76 h 95"/>
              <a:gd name="T6" fmla="*/ 143 w 715"/>
              <a:gd name="T7" fmla="*/ 81 h 95"/>
              <a:gd name="T8" fmla="*/ 218 w 715"/>
              <a:gd name="T9" fmla="*/ 80 h 95"/>
              <a:gd name="T10" fmla="*/ 301 w 715"/>
              <a:gd name="T11" fmla="*/ 79 h 95"/>
              <a:gd name="T12" fmla="*/ 405 w 715"/>
              <a:gd name="T13" fmla="*/ 88 h 95"/>
              <a:gd name="T14" fmla="*/ 491 w 715"/>
              <a:gd name="T15" fmla="*/ 93 h 95"/>
              <a:gd name="T16" fmla="*/ 630 w 715"/>
              <a:gd name="T17" fmla="*/ 64 h 95"/>
              <a:gd name="T18" fmla="*/ 678 w 715"/>
              <a:gd name="T19" fmla="*/ 58 h 95"/>
              <a:gd name="T20" fmla="*/ 664 w 715"/>
              <a:gd name="T21" fmla="*/ 52 h 95"/>
              <a:gd name="T22" fmla="*/ 662 w 715"/>
              <a:gd name="T23" fmla="*/ 30 h 95"/>
              <a:gd name="T24" fmla="*/ 598 w 715"/>
              <a:gd name="T25" fmla="*/ 37 h 95"/>
              <a:gd name="T26" fmla="*/ 564 w 715"/>
              <a:gd name="T27" fmla="*/ 25 h 95"/>
              <a:gd name="T28" fmla="*/ 500 w 715"/>
              <a:gd name="T29" fmla="*/ 17 h 95"/>
              <a:gd name="T30" fmla="*/ 443 w 715"/>
              <a:gd name="T31" fmla="*/ 26 h 95"/>
              <a:gd name="T32" fmla="*/ 372 w 715"/>
              <a:gd name="T33" fmla="*/ 20 h 95"/>
              <a:gd name="T34" fmla="*/ 263 w 715"/>
              <a:gd name="T35" fmla="*/ 13 h 95"/>
              <a:gd name="T36" fmla="*/ 193 w 715"/>
              <a:gd name="T37" fmla="*/ 9 h 95"/>
              <a:gd name="T38" fmla="*/ 98 w 715"/>
              <a:gd name="T39" fmla="*/ 21 h 95"/>
              <a:gd name="T40" fmla="*/ 403 w 715"/>
              <a:gd name="T41" fmla="*/ 77 h 95"/>
              <a:gd name="T42" fmla="*/ 420 w 715"/>
              <a:gd name="T43" fmla="*/ 84 h 95"/>
              <a:gd name="T44" fmla="*/ 458 w 715"/>
              <a:gd name="T45" fmla="*/ 81 h 95"/>
              <a:gd name="T46" fmla="*/ 503 w 715"/>
              <a:gd name="T47" fmla="*/ 64 h 95"/>
              <a:gd name="T48" fmla="*/ 504 w 715"/>
              <a:gd name="T49" fmla="*/ 76 h 95"/>
              <a:gd name="T50" fmla="*/ 567 w 715"/>
              <a:gd name="T51" fmla="*/ 43 h 95"/>
              <a:gd name="T52" fmla="*/ 560 w 715"/>
              <a:gd name="T53" fmla="*/ 62 h 95"/>
              <a:gd name="T54" fmla="*/ 583 w 715"/>
              <a:gd name="T55" fmla="*/ 56 h 95"/>
              <a:gd name="T56" fmla="*/ 615 w 715"/>
              <a:gd name="T57" fmla="*/ 58 h 95"/>
              <a:gd name="T58" fmla="*/ 639 w 715"/>
              <a:gd name="T59" fmla="*/ 45 h 95"/>
              <a:gd name="T60" fmla="*/ 604 w 715"/>
              <a:gd name="T61" fmla="*/ 58 h 95"/>
              <a:gd name="T62" fmla="*/ 575 w 715"/>
              <a:gd name="T63" fmla="*/ 51 h 95"/>
              <a:gd name="T64" fmla="*/ 562 w 715"/>
              <a:gd name="T65" fmla="*/ 34 h 95"/>
              <a:gd name="T66" fmla="*/ 541 w 715"/>
              <a:gd name="T67" fmla="*/ 45 h 95"/>
              <a:gd name="T68" fmla="*/ 492 w 715"/>
              <a:gd name="T69" fmla="*/ 54 h 95"/>
              <a:gd name="T70" fmla="*/ 469 w 715"/>
              <a:gd name="T71" fmla="*/ 29 h 95"/>
              <a:gd name="T72" fmla="*/ 435 w 715"/>
              <a:gd name="T73" fmla="*/ 29 h 95"/>
              <a:gd name="T74" fmla="*/ 362 w 715"/>
              <a:gd name="T75" fmla="*/ 80 h 95"/>
              <a:gd name="T76" fmla="*/ 345 w 715"/>
              <a:gd name="T77" fmla="*/ 72 h 95"/>
              <a:gd name="T78" fmla="*/ 242 w 715"/>
              <a:gd name="T79" fmla="*/ 81 h 95"/>
              <a:gd name="T80" fmla="*/ 295 w 715"/>
              <a:gd name="T81" fmla="*/ 42 h 95"/>
              <a:gd name="T82" fmla="*/ 328 w 715"/>
              <a:gd name="T83" fmla="*/ 36 h 95"/>
              <a:gd name="T84" fmla="*/ 296 w 715"/>
              <a:gd name="T85" fmla="*/ 76 h 95"/>
              <a:gd name="T86" fmla="*/ 329 w 715"/>
              <a:gd name="T87" fmla="*/ 44 h 95"/>
              <a:gd name="T88" fmla="*/ 317 w 715"/>
              <a:gd name="T89" fmla="*/ 27 h 95"/>
              <a:gd name="T90" fmla="*/ 298 w 715"/>
              <a:gd name="T91" fmla="*/ 25 h 95"/>
              <a:gd name="T92" fmla="*/ 230 w 715"/>
              <a:gd name="T93" fmla="*/ 75 h 95"/>
              <a:gd name="T94" fmla="*/ 266 w 715"/>
              <a:gd name="T95" fmla="*/ 32 h 95"/>
              <a:gd name="T96" fmla="*/ 215 w 715"/>
              <a:gd name="T97" fmla="*/ 53 h 95"/>
              <a:gd name="T98" fmla="*/ 203 w 715"/>
              <a:gd name="T99" fmla="*/ 54 h 95"/>
              <a:gd name="T100" fmla="*/ 151 w 715"/>
              <a:gd name="T101" fmla="*/ 43 h 95"/>
              <a:gd name="T102" fmla="*/ 159 w 715"/>
              <a:gd name="T103" fmla="*/ 63 h 95"/>
              <a:gd name="T104" fmla="*/ 212 w 715"/>
              <a:gd name="T105" fmla="*/ 24 h 95"/>
              <a:gd name="T106" fmla="*/ 194 w 715"/>
              <a:gd name="T107" fmla="*/ 18 h 95"/>
              <a:gd name="T108" fmla="*/ 153 w 715"/>
              <a:gd name="T109" fmla="*/ 34 h 95"/>
              <a:gd name="T110" fmla="*/ 108 w 715"/>
              <a:gd name="T111" fmla="*/ 51 h 95"/>
              <a:gd name="T112" fmla="*/ 112 w 715"/>
              <a:gd name="T113" fmla="*/ 26 h 95"/>
              <a:gd name="T114" fmla="*/ 65 w 715"/>
              <a:gd name="T115" fmla="*/ 54 h 95"/>
              <a:gd name="T116" fmla="*/ 87 w 715"/>
              <a:gd name="T117" fmla="*/ 22 h 95"/>
              <a:gd name="T118" fmla="*/ 53 w 715"/>
              <a:gd name="T119" fmla="*/ 36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95">
                <a:moveTo>
                  <a:pt x="19" y="17"/>
                </a:moveTo>
                <a:cubicBezTo>
                  <a:pt x="21" y="19"/>
                  <a:pt x="23" y="14"/>
                  <a:pt x="25" y="16"/>
                </a:cubicBezTo>
                <a:cubicBezTo>
                  <a:pt x="24" y="17"/>
                  <a:pt x="25" y="18"/>
                  <a:pt x="24" y="19"/>
                </a:cubicBezTo>
                <a:cubicBezTo>
                  <a:pt x="19" y="17"/>
                  <a:pt x="19" y="22"/>
                  <a:pt x="14" y="23"/>
                </a:cubicBezTo>
                <a:cubicBezTo>
                  <a:pt x="16" y="26"/>
                  <a:pt x="20" y="22"/>
                  <a:pt x="20" y="28"/>
                </a:cubicBezTo>
                <a:cubicBezTo>
                  <a:pt x="27" y="25"/>
                  <a:pt x="29" y="13"/>
                  <a:pt x="34" y="16"/>
                </a:cubicBezTo>
                <a:cubicBezTo>
                  <a:pt x="33" y="17"/>
                  <a:pt x="35" y="19"/>
                  <a:pt x="34" y="20"/>
                </a:cubicBezTo>
                <a:cubicBezTo>
                  <a:pt x="31" y="23"/>
                  <a:pt x="28" y="26"/>
                  <a:pt x="32" y="29"/>
                </a:cubicBezTo>
                <a:cubicBezTo>
                  <a:pt x="34" y="28"/>
                  <a:pt x="35" y="26"/>
                  <a:pt x="37" y="25"/>
                </a:cubicBezTo>
                <a:cubicBezTo>
                  <a:pt x="36" y="20"/>
                  <a:pt x="35" y="16"/>
                  <a:pt x="38" y="12"/>
                </a:cubicBezTo>
                <a:cubicBezTo>
                  <a:pt x="39" y="17"/>
                  <a:pt x="40" y="17"/>
                  <a:pt x="44" y="22"/>
                </a:cubicBezTo>
                <a:cubicBezTo>
                  <a:pt x="40" y="26"/>
                  <a:pt x="38" y="26"/>
                  <a:pt x="37" y="32"/>
                </a:cubicBezTo>
                <a:cubicBezTo>
                  <a:pt x="34" y="27"/>
                  <a:pt x="34" y="33"/>
                  <a:pt x="34" y="35"/>
                </a:cubicBezTo>
                <a:cubicBezTo>
                  <a:pt x="33" y="33"/>
                  <a:pt x="32" y="32"/>
                  <a:pt x="31" y="31"/>
                </a:cubicBezTo>
                <a:cubicBezTo>
                  <a:pt x="25" y="37"/>
                  <a:pt x="30" y="42"/>
                  <a:pt x="25" y="46"/>
                </a:cubicBezTo>
                <a:cubicBezTo>
                  <a:pt x="26" y="45"/>
                  <a:pt x="28" y="45"/>
                  <a:pt x="30" y="45"/>
                </a:cubicBezTo>
                <a:cubicBezTo>
                  <a:pt x="27" y="47"/>
                  <a:pt x="28" y="48"/>
                  <a:pt x="26" y="50"/>
                </a:cubicBezTo>
                <a:cubicBezTo>
                  <a:pt x="24" y="43"/>
                  <a:pt x="20" y="51"/>
                  <a:pt x="17" y="48"/>
                </a:cubicBezTo>
                <a:cubicBezTo>
                  <a:pt x="20" y="41"/>
                  <a:pt x="21" y="34"/>
                  <a:pt x="25" y="29"/>
                </a:cubicBezTo>
                <a:cubicBezTo>
                  <a:pt x="22" y="28"/>
                  <a:pt x="18" y="30"/>
                  <a:pt x="16" y="27"/>
                </a:cubicBezTo>
                <a:cubicBezTo>
                  <a:pt x="12" y="30"/>
                  <a:pt x="10" y="33"/>
                  <a:pt x="10" y="36"/>
                </a:cubicBezTo>
                <a:cubicBezTo>
                  <a:pt x="13" y="37"/>
                  <a:pt x="12" y="30"/>
                  <a:pt x="16" y="32"/>
                </a:cubicBezTo>
                <a:cubicBezTo>
                  <a:pt x="18" y="35"/>
                  <a:pt x="14" y="36"/>
                  <a:pt x="15" y="38"/>
                </a:cubicBezTo>
                <a:cubicBezTo>
                  <a:pt x="16" y="38"/>
                  <a:pt x="18" y="37"/>
                  <a:pt x="18" y="38"/>
                </a:cubicBezTo>
                <a:cubicBezTo>
                  <a:pt x="7" y="44"/>
                  <a:pt x="7" y="53"/>
                  <a:pt x="0" y="60"/>
                </a:cubicBezTo>
                <a:cubicBezTo>
                  <a:pt x="6" y="57"/>
                  <a:pt x="12" y="53"/>
                  <a:pt x="17" y="57"/>
                </a:cubicBezTo>
                <a:cubicBezTo>
                  <a:pt x="19" y="53"/>
                  <a:pt x="8" y="52"/>
                  <a:pt x="13" y="47"/>
                </a:cubicBezTo>
                <a:cubicBezTo>
                  <a:pt x="14" y="52"/>
                  <a:pt x="22" y="50"/>
                  <a:pt x="25" y="56"/>
                </a:cubicBezTo>
                <a:cubicBezTo>
                  <a:pt x="22" y="58"/>
                  <a:pt x="19" y="61"/>
                  <a:pt x="16" y="63"/>
                </a:cubicBezTo>
                <a:cubicBezTo>
                  <a:pt x="12" y="59"/>
                  <a:pt x="7" y="64"/>
                  <a:pt x="3" y="64"/>
                </a:cubicBezTo>
                <a:cubicBezTo>
                  <a:pt x="6" y="67"/>
                  <a:pt x="2" y="72"/>
                  <a:pt x="7" y="70"/>
                </a:cubicBezTo>
                <a:cubicBezTo>
                  <a:pt x="7" y="64"/>
                  <a:pt x="24" y="64"/>
                  <a:pt x="26" y="70"/>
                </a:cubicBezTo>
                <a:cubicBezTo>
                  <a:pt x="28" y="68"/>
                  <a:pt x="31" y="66"/>
                  <a:pt x="34" y="64"/>
                </a:cubicBezTo>
                <a:cubicBezTo>
                  <a:pt x="36" y="70"/>
                  <a:pt x="40" y="64"/>
                  <a:pt x="43" y="67"/>
                </a:cubicBezTo>
                <a:cubicBezTo>
                  <a:pt x="43" y="74"/>
                  <a:pt x="40" y="69"/>
                  <a:pt x="36" y="71"/>
                </a:cubicBezTo>
                <a:cubicBezTo>
                  <a:pt x="35" y="73"/>
                  <a:pt x="35" y="75"/>
                  <a:pt x="37" y="78"/>
                </a:cubicBezTo>
                <a:cubicBezTo>
                  <a:pt x="41" y="73"/>
                  <a:pt x="44" y="75"/>
                  <a:pt x="48" y="71"/>
                </a:cubicBezTo>
                <a:cubicBezTo>
                  <a:pt x="46" y="68"/>
                  <a:pt x="42" y="60"/>
                  <a:pt x="50" y="60"/>
                </a:cubicBezTo>
                <a:cubicBezTo>
                  <a:pt x="48" y="57"/>
                  <a:pt x="44" y="54"/>
                  <a:pt x="47" y="51"/>
                </a:cubicBezTo>
                <a:cubicBezTo>
                  <a:pt x="52" y="53"/>
                  <a:pt x="52" y="44"/>
                  <a:pt x="56" y="46"/>
                </a:cubicBezTo>
                <a:cubicBezTo>
                  <a:pt x="54" y="48"/>
                  <a:pt x="56" y="49"/>
                  <a:pt x="55" y="50"/>
                </a:cubicBezTo>
                <a:cubicBezTo>
                  <a:pt x="54" y="51"/>
                  <a:pt x="51" y="50"/>
                  <a:pt x="52" y="53"/>
                </a:cubicBezTo>
                <a:cubicBezTo>
                  <a:pt x="56" y="53"/>
                  <a:pt x="50" y="69"/>
                  <a:pt x="49" y="75"/>
                </a:cubicBezTo>
                <a:cubicBezTo>
                  <a:pt x="55" y="75"/>
                  <a:pt x="57" y="68"/>
                  <a:pt x="59" y="76"/>
                </a:cubicBezTo>
                <a:cubicBezTo>
                  <a:pt x="62" y="70"/>
                  <a:pt x="68" y="71"/>
                  <a:pt x="65" y="65"/>
                </a:cubicBezTo>
                <a:cubicBezTo>
                  <a:pt x="62" y="65"/>
                  <a:pt x="61" y="66"/>
                  <a:pt x="60" y="68"/>
                </a:cubicBezTo>
                <a:cubicBezTo>
                  <a:pt x="60" y="66"/>
                  <a:pt x="53" y="66"/>
                  <a:pt x="56" y="63"/>
                </a:cubicBezTo>
                <a:cubicBezTo>
                  <a:pt x="62" y="62"/>
                  <a:pt x="61" y="61"/>
                  <a:pt x="62" y="56"/>
                </a:cubicBezTo>
                <a:cubicBezTo>
                  <a:pt x="64" y="58"/>
                  <a:pt x="67" y="54"/>
                  <a:pt x="69" y="58"/>
                </a:cubicBezTo>
                <a:cubicBezTo>
                  <a:pt x="62" y="62"/>
                  <a:pt x="67" y="64"/>
                  <a:pt x="71" y="63"/>
                </a:cubicBezTo>
                <a:cubicBezTo>
                  <a:pt x="67" y="67"/>
                  <a:pt x="66" y="72"/>
                  <a:pt x="65" y="76"/>
                </a:cubicBezTo>
                <a:cubicBezTo>
                  <a:pt x="72" y="78"/>
                  <a:pt x="75" y="64"/>
                  <a:pt x="82" y="73"/>
                </a:cubicBezTo>
                <a:cubicBezTo>
                  <a:pt x="81" y="75"/>
                  <a:pt x="78" y="74"/>
                  <a:pt x="79" y="76"/>
                </a:cubicBezTo>
                <a:cubicBezTo>
                  <a:pt x="81" y="75"/>
                  <a:pt x="80" y="77"/>
                  <a:pt x="81" y="79"/>
                </a:cubicBezTo>
                <a:cubicBezTo>
                  <a:pt x="85" y="73"/>
                  <a:pt x="89" y="72"/>
                  <a:pt x="92" y="65"/>
                </a:cubicBezTo>
                <a:cubicBezTo>
                  <a:pt x="95" y="66"/>
                  <a:pt x="98" y="63"/>
                  <a:pt x="101" y="64"/>
                </a:cubicBezTo>
                <a:cubicBezTo>
                  <a:pt x="96" y="67"/>
                  <a:pt x="97" y="72"/>
                  <a:pt x="95" y="76"/>
                </a:cubicBezTo>
                <a:cubicBezTo>
                  <a:pt x="93" y="77"/>
                  <a:pt x="87" y="74"/>
                  <a:pt x="88" y="78"/>
                </a:cubicBezTo>
                <a:cubicBezTo>
                  <a:pt x="90" y="76"/>
                  <a:pt x="91" y="81"/>
                  <a:pt x="93" y="80"/>
                </a:cubicBezTo>
                <a:cubicBezTo>
                  <a:pt x="95" y="79"/>
                  <a:pt x="97" y="77"/>
                  <a:pt x="99" y="76"/>
                </a:cubicBezTo>
                <a:cubicBezTo>
                  <a:pt x="102" y="79"/>
                  <a:pt x="99" y="80"/>
                  <a:pt x="103" y="81"/>
                </a:cubicBezTo>
                <a:cubicBezTo>
                  <a:pt x="107" y="79"/>
                  <a:pt x="108" y="78"/>
                  <a:pt x="108" y="74"/>
                </a:cubicBezTo>
                <a:cubicBezTo>
                  <a:pt x="115" y="75"/>
                  <a:pt x="110" y="78"/>
                  <a:pt x="117" y="82"/>
                </a:cubicBezTo>
                <a:cubicBezTo>
                  <a:pt x="121" y="77"/>
                  <a:pt x="124" y="82"/>
                  <a:pt x="128" y="77"/>
                </a:cubicBezTo>
                <a:cubicBezTo>
                  <a:pt x="129" y="78"/>
                  <a:pt x="128" y="80"/>
                  <a:pt x="131" y="82"/>
                </a:cubicBezTo>
                <a:cubicBezTo>
                  <a:pt x="134" y="81"/>
                  <a:pt x="138" y="80"/>
                  <a:pt x="141" y="81"/>
                </a:cubicBezTo>
                <a:cubicBezTo>
                  <a:pt x="138" y="78"/>
                  <a:pt x="145" y="73"/>
                  <a:pt x="148" y="76"/>
                </a:cubicBezTo>
                <a:cubicBezTo>
                  <a:pt x="148" y="81"/>
                  <a:pt x="140" y="75"/>
                  <a:pt x="143" y="81"/>
                </a:cubicBezTo>
                <a:cubicBezTo>
                  <a:pt x="154" y="79"/>
                  <a:pt x="164" y="84"/>
                  <a:pt x="176" y="81"/>
                </a:cubicBezTo>
                <a:cubicBezTo>
                  <a:pt x="171" y="78"/>
                  <a:pt x="175" y="75"/>
                  <a:pt x="176" y="72"/>
                </a:cubicBezTo>
                <a:cubicBezTo>
                  <a:pt x="175" y="79"/>
                  <a:pt x="187" y="90"/>
                  <a:pt x="187" y="80"/>
                </a:cubicBezTo>
                <a:cubicBezTo>
                  <a:pt x="182" y="83"/>
                  <a:pt x="184" y="72"/>
                  <a:pt x="180" y="71"/>
                </a:cubicBezTo>
                <a:cubicBezTo>
                  <a:pt x="181" y="70"/>
                  <a:pt x="182" y="68"/>
                  <a:pt x="182" y="67"/>
                </a:cubicBezTo>
                <a:cubicBezTo>
                  <a:pt x="182" y="71"/>
                  <a:pt x="184" y="70"/>
                  <a:pt x="187" y="71"/>
                </a:cubicBezTo>
                <a:cubicBezTo>
                  <a:pt x="181" y="75"/>
                  <a:pt x="189" y="79"/>
                  <a:pt x="192" y="77"/>
                </a:cubicBezTo>
                <a:cubicBezTo>
                  <a:pt x="190" y="79"/>
                  <a:pt x="189" y="81"/>
                  <a:pt x="192" y="83"/>
                </a:cubicBezTo>
                <a:cubicBezTo>
                  <a:pt x="193" y="83"/>
                  <a:pt x="194" y="82"/>
                  <a:pt x="195" y="83"/>
                </a:cubicBezTo>
                <a:cubicBezTo>
                  <a:pt x="196" y="75"/>
                  <a:pt x="204" y="76"/>
                  <a:pt x="203" y="65"/>
                </a:cubicBezTo>
                <a:cubicBezTo>
                  <a:pt x="203" y="66"/>
                  <a:pt x="204" y="67"/>
                  <a:pt x="205" y="66"/>
                </a:cubicBezTo>
                <a:cubicBezTo>
                  <a:pt x="204" y="68"/>
                  <a:pt x="204" y="71"/>
                  <a:pt x="208" y="74"/>
                </a:cubicBezTo>
                <a:cubicBezTo>
                  <a:pt x="211" y="72"/>
                  <a:pt x="221" y="72"/>
                  <a:pt x="218" y="77"/>
                </a:cubicBezTo>
                <a:cubicBezTo>
                  <a:pt x="214" y="72"/>
                  <a:pt x="209" y="78"/>
                  <a:pt x="201" y="76"/>
                </a:cubicBezTo>
                <a:cubicBezTo>
                  <a:pt x="199" y="78"/>
                  <a:pt x="200" y="80"/>
                  <a:pt x="199" y="81"/>
                </a:cubicBezTo>
                <a:cubicBezTo>
                  <a:pt x="205" y="86"/>
                  <a:pt x="212" y="82"/>
                  <a:pt x="218" y="84"/>
                </a:cubicBezTo>
                <a:cubicBezTo>
                  <a:pt x="217" y="83"/>
                  <a:pt x="216" y="82"/>
                  <a:pt x="218" y="80"/>
                </a:cubicBezTo>
                <a:cubicBezTo>
                  <a:pt x="227" y="77"/>
                  <a:pt x="225" y="91"/>
                  <a:pt x="225" y="91"/>
                </a:cubicBezTo>
                <a:cubicBezTo>
                  <a:pt x="228" y="88"/>
                  <a:pt x="234" y="85"/>
                  <a:pt x="227" y="85"/>
                </a:cubicBezTo>
                <a:cubicBezTo>
                  <a:pt x="228" y="81"/>
                  <a:pt x="233" y="78"/>
                  <a:pt x="235" y="86"/>
                </a:cubicBezTo>
                <a:cubicBezTo>
                  <a:pt x="246" y="83"/>
                  <a:pt x="253" y="88"/>
                  <a:pt x="263" y="82"/>
                </a:cubicBezTo>
                <a:cubicBezTo>
                  <a:pt x="264" y="87"/>
                  <a:pt x="273" y="86"/>
                  <a:pt x="278" y="85"/>
                </a:cubicBezTo>
                <a:cubicBezTo>
                  <a:pt x="279" y="79"/>
                  <a:pt x="281" y="81"/>
                  <a:pt x="279" y="78"/>
                </a:cubicBezTo>
                <a:cubicBezTo>
                  <a:pt x="281" y="77"/>
                  <a:pt x="282" y="75"/>
                  <a:pt x="284" y="74"/>
                </a:cubicBezTo>
                <a:cubicBezTo>
                  <a:pt x="284" y="77"/>
                  <a:pt x="286" y="79"/>
                  <a:pt x="289" y="76"/>
                </a:cubicBezTo>
                <a:cubicBezTo>
                  <a:pt x="289" y="72"/>
                  <a:pt x="287" y="74"/>
                  <a:pt x="284" y="72"/>
                </a:cubicBezTo>
                <a:cubicBezTo>
                  <a:pt x="286" y="70"/>
                  <a:pt x="285" y="68"/>
                  <a:pt x="288" y="66"/>
                </a:cubicBezTo>
                <a:cubicBezTo>
                  <a:pt x="288" y="72"/>
                  <a:pt x="294" y="80"/>
                  <a:pt x="286" y="86"/>
                </a:cubicBezTo>
                <a:cubicBezTo>
                  <a:pt x="289" y="91"/>
                  <a:pt x="289" y="81"/>
                  <a:pt x="292" y="88"/>
                </a:cubicBezTo>
                <a:cubicBezTo>
                  <a:pt x="296" y="87"/>
                  <a:pt x="296" y="81"/>
                  <a:pt x="298" y="83"/>
                </a:cubicBezTo>
                <a:cubicBezTo>
                  <a:pt x="300" y="91"/>
                  <a:pt x="301" y="82"/>
                  <a:pt x="307" y="83"/>
                </a:cubicBezTo>
                <a:cubicBezTo>
                  <a:pt x="308" y="85"/>
                  <a:pt x="306" y="86"/>
                  <a:pt x="305" y="87"/>
                </a:cubicBezTo>
                <a:cubicBezTo>
                  <a:pt x="315" y="93"/>
                  <a:pt x="308" y="77"/>
                  <a:pt x="316" y="74"/>
                </a:cubicBezTo>
                <a:cubicBezTo>
                  <a:pt x="309" y="67"/>
                  <a:pt x="309" y="86"/>
                  <a:pt x="301" y="79"/>
                </a:cubicBezTo>
                <a:cubicBezTo>
                  <a:pt x="309" y="80"/>
                  <a:pt x="307" y="68"/>
                  <a:pt x="315" y="70"/>
                </a:cubicBezTo>
                <a:cubicBezTo>
                  <a:pt x="316" y="66"/>
                  <a:pt x="317" y="62"/>
                  <a:pt x="320" y="58"/>
                </a:cubicBezTo>
                <a:cubicBezTo>
                  <a:pt x="323" y="62"/>
                  <a:pt x="316" y="67"/>
                  <a:pt x="323" y="66"/>
                </a:cubicBezTo>
                <a:cubicBezTo>
                  <a:pt x="320" y="70"/>
                  <a:pt x="318" y="66"/>
                  <a:pt x="316" y="67"/>
                </a:cubicBezTo>
                <a:cubicBezTo>
                  <a:pt x="324" y="75"/>
                  <a:pt x="309" y="81"/>
                  <a:pt x="316" y="89"/>
                </a:cubicBezTo>
                <a:cubicBezTo>
                  <a:pt x="320" y="86"/>
                  <a:pt x="323" y="82"/>
                  <a:pt x="321" y="78"/>
                </a:cubicBezTo>
                <a:cubicBezTo>
                  <a:pt x="325" y="74"/>
                  <a:pt x="328" y="76"/>
                  <a:pt x="331" y="77"/>
                </a:cubicBezTo>
                <a:cubicBezTo>
                  <a:pt x="326" y="79"/>
                  <a:pt x="330" y="82"/>
                  <a:pt x="326" y="85"/>
                </a:cubicBezTo>
                <a:cubicBezTo>
                  <a:pt x="325" y="83"/>
                  <a:pt x="324" y="81"/>
                  <a:pt x="323" y="82"/>
                </a:cubicBezTo>
                <a:cubicBezTo>
                  <a:pt x="326" y="87"/>
                  <a:pt x="322" y="84"/>
                  <a:pt x="323" y="89"/>
                </a:cubicBezTo>
                <a:cubicBezTo>
                  <a:pt x="327" y="88"/>
                  <a:pt x="333" y="89"/>
                  <a:pt x="334" y="86"/>
                </a:cubicBezTo>
                <a:cubicBezTo>
                  <a:pt x="333" y="83"/>
                  <a:pt x="331" y="84"/>
                  <a:pt x="329" y="84"/>
                </a:cubicBezTo>
                <a:cubicBezTo>
                  <a:pt x="335" y="84"/>
                  <a:pt x="332" y="78"/>
                  <a:pt x="335" y="80"/>
                </a:cubicBezTo>
                <a:cubicBezTo>
                  <a:pt x="336" y="82"/>
                  <a:pt x="336" y="85"/>
                  <a:pt x="336" y="88"/>
                </a:cubicBezTo>
                <a:cubicBezTo>
                  <a:pt x="359" y="87"/>
                  <a:pt x="382" y="90"/>
                  <a:pt x="405" y="88"/>
                </a:cubicBezTo>
                <a:cubicBezTo>
                  <a:pt x="400" y="82"/>
                  <a:pt x="408" y="79"/>
                  <a:pt x="410" y="79"/>
                </a:cubicBezTo>
                <a:cubicBezTo>
                  <a:pt x="411" y="84"/>
                  <a:pt x="407" y="84"/>
                  <a:pt x="405" y="88"/>
                </a:cubicBezTo>
                <a:cubicBezTo>
                  <a:pt x="408" y="93"/>
                  <a:pt x="412" y="88"/>
                  <a:pt x="414" y="85"/>
                </a:cubicBezTo>
                <a:cubicBezTo>
                  <a:pt x="418" y="86"/>
                  <a:pt x="415" y="90"/>
                  <a:pt x="419" y="85"/>
                </a:cubicBezTo>
                <a:cubicBezTo>
                  <a:pt x="419" y="93"/>
                  <a:pt x="428" y="85"/>
                  <a:pt x="432" y="90"/>
                </a:cubicBezTo>
                <a:cubicBezTo>
                  <a:pt x="432" y="89"/>
                  <a:pt x="438" y="87"/>
                  <a:pt x="439" y="83"/>
                </a:cubicBezTo>
                <a:cubicBezTo>
                  <a:pt x="440" y="85"/>
                  <a:pt x="442" y="85"/>
                  <a:pt x="443" y="86"/>
                </a:cubicBezTo>
                <a:cubicBezTo>
                  <a:pt x="442" y="88"/>
                  <a:pt x="437" y="85"/>
                  <a:pt x="438" y="89"/>
                </a:cubicBezTo>
                <a:cubicBezTo>
                  <a:pt x="441" y="88"/>
                  <a:pt x="439" y="91"/>
                  <a:pt x="441" y="93"/>
                </a:cubicBezTo>
                <a:cubicBezTo>
                  <a:pt x="448" y="88"/>
                  <a:pt x="460" y="95"/>
                  <a:pt x="464" y="89"/>
                </a:cubicBezTo>
                <a:cubicBezTo>
                  <a:pt x="462" y="85"/>
                  <a:pt x="448" y="89"/>
                  <a:pt x="446" y="83"/>
                </a:cubicBezTo>
                <a:cubicBezTo>
                  <a:pt x="454" y="87"/>
                  <a:pt x="463" y="84"/>
                  <a:pt x="472" y="83"/>
                </a:cubicBezTo>
                <a:cubicBezTo>
                  <a:pt x="470" y="84"/>
                  <a:pt x="469" y="85"/>
                  <a:pt x="467" y="87"/>
                </a:cubicBezTo>
                <a:cubicBezTo>
                  <a:pt x="469" y="89"/>
                  <a:pt x="471" y="91"/>
                  <a:pt x="472" y="93"/>
                </a:cubicBezTo>
                <a:cubicBezTo>
                  <a:pt x="478" y="91"/>
                  <a:pt x="472" y="86"/>
                  <a:pt x="476" y="84"/>
                </a:cubicBezTo>
                <a:cubicBezTo>
                  <a:pt x="477" y="85"/>
                  <a:pt x="475" y="86"/>
                  <a:pt x="477" y="88"/>
                </a:cubicBezTo>
                <a:cubicBezTo>
                  <a:pt x="485" y="83"/>
                  <a:pt x="479" y="72"/>
                  <a:pt x="485" y="71"/>
                </a:cubicBezTo>
                <a:cubicBezTo>
                  <a:pt x="482" y="76"/>
                  <a:pt x="486" y="83"/>
                  <a:pt x="479" y="88"/>
                </a:cubicBezTo>
                <a:cubicBezTo>
                  <a:pt x="485" y="95"/>
                  <a:pt x="486" y="85"/>
                  <a:pt x="491" y="93"/>
                </a:cubicBezTo>
                <a:cubicBezTo>
                  <a:pt x="494" y="90"/>
                  <a:pt x="496" y="92"/>
                  <a:pt x="499" y="88"/>
                </a:cubicBezTo>
                <a:cubicBezTo>
                  <a:pt x="500" y="93"/>
                  <a:pt x="511" y="95"/>
                  <a:pt x="513" y="89"/>
                </a:cubicBezTo>
                <a:cubicBezTo>
                  <a:pt x="517" y="92"/>
                  <a:pt x="524" y="95"/>
                  <a:pt x="528" y="88"/>
                </a:cubicBezTo>
                <a:cubicBezTo>
                  <a:pt x="529" y="93"/>
                  <a:pt x="536" y="93"/>
                  <a:pt x="536" y="87"/>
                </a:cubicBezTo>
                <a:cubicBezTo>
                  <a:pt x="538" y="89"/>
                  <a:pt x="539" y="91"/>
                  <a:pt x="539" y="92"/>
                </a:cubicBezTo>
                <a:cubicBezTo>
                  <a:pt x="545" y="84"/>
                  <a:pt x="568" y="91"/>
                  <a:pt x="563" y="77"/>
                </a:cubicBezTo>
                <a:cubicBezTo>
                  <a:pt x="565" y="76"/>
                  <a:pt x="566" y="79"/>
                  <a:pt x="567" y="81"/>
                </a:cubicBezTo>
                <a:cubicBezTo>
                  <a:pt x="570" y="79"/>
                  <a:pt x="568" y="77"/>
                  <a:pt x="569" y="76"/>
                </a:cubicBezTo>
                <a:cubicBezTo>
                  <a:pt x="571" y="76"/>
                  <a:pt x="574" y="73"/>
                  <a:pt x="576" y="76"/>
                </a:cubicBezTo>
                <a:cubicBezTo>
                  <a:pt x="572" y="79"/>
                  <a:pt x="570" y="81"/>
                  <a:pt x="571" y="87"/>
                </a:cubicBezTo>
                <a:cubicBezTo>
                  <a:pt x="567" y="86"/>
                  <a:pt x="563" y="90"/>
                  <a:pt x="560" y="90"/>
                </a:cubicBezTo>
                <a:cubicBezTo>
                  <a:pt x="571" y="93"/>
                  <a:pt x="591" y="94"/>
                  <a:pt x="603" y="84"/>
                </a:cubicBezTo>
                <a:cubicBezTo>
                  <a:pt x="605" y="90"/>
                  <a:pt x="609" y="79"/>
                  <a:pt x="612" y="82"/>
                </a:cubicBezTo>
                <a:cubicBezTo>
                  <a:pt x="608" y="85"/>
                  <a:pt x="604" y="88"/>
                  <a:pt x="604" y="92"/>
                </a:cubicBezTo>
                <a:cubicBezTo>
                  <a:pt x="606" y="91"/>
                  <a:pt x="609" y="89"/>
                  <a:pt x="611" y="92"/>
                </a:cubicBezTo>
                <a:cubicBezTo>
                  <a:pt x="618" y="87"/>
                  <a:pt x="615" y="77"/>
                  <a:pt x="623" y="78"/>
                </a:cubicBezTo>
                <a:cubicBezTo>
                  <a:pt x="624" y="74"/>
                  <a:pt x="622" y="64"/>
                  <a:pt x="630" y="64"/>
                </a:cubicBezTo>
                <a:cubicBezTo>
                  <a:pt x="626" y="75"/>
                  <a:pt x="631" y="82"/>
                  <a:pt x="616" y="90"/>
                </a:cubicBezTo>
                <a:cubicBezTo>
                  <a:pt x="623" y="95"/>
                  <a:pt x="634" y="89"/>
                  <a:pt x="639" y="82"/>
                </a:cubicBezTo>
                <a:cubicBezTo>
                  <a:pt x="637" y="78"/>
                  <a:pt x="634" y="82"/>
                  <a:pt x="633" y="78"/>
                </a:cubicBezTo>
                <a:cubicBezTo>
                  <a:pt x="634" y="78"/>
                  <a:pt x="633" y="76"/>
                  <a:pt x="634" y="76"/>
                </a:cubicBezTo>
                <a:cubicBezTo>
                  <a:pt x="641" y="77"/>
                  <a:pt x="651" y="76"/>
                  <a:pt x="655" y="68"/>
                </a:cubicBezTo>
                <a:cubicBezTo>
                  <a:pt x="659" y="71"/>
                  <a:pt x="656" y="74"/>
                  <a:pt x="653" y="77"/>
                </a:cubicBezTo>
                <a:cubicBezTo>
                  <a:pt x="652" y="75"/>
                  <a:pt x="653" y="73"/>
                  <a:pt x="650" y="75"/>
                </a:cubicBezTo>
                <a:cubicBezTo>
                  <a:pt x="648" y="81"/>
                  <a:pt x="652" y="78"/>
                  <a:pt x="655" y="81"/>
                </a:cubicBezTo>
                <a:cubicBezTo>
                  <a:pt x="652" y="82"/>
                  <a:pt x="650" y="87"/>
                  <a:pt x="648" y="84"/>
                </a:cubicBezTo>
                <a:cubicBezTo>
                  <a:pt x="645" y="82"/>
                  <a:pt x="649" y="80"/>
                  <a:pt x="647" y="78"/>
                </a:cubicBezTo>
                <a:cubicBezTo>
                  <a:pt x="636" y="79"/>
                  <a:pt x="644" y="86"/>
                  <a:pt x="639" y="91"/>
                </a:cubicBezTo>
                <a:cubicBezTo>
                  <a:pt x="645" y="93"/>
                  <a:pt x="655" y="83"/>
                  <a:pt x="659" y="78"/>
                </a:cubicBezTo>
                <a:cubicBezTo>
                  <a:pt x="661" y="79"/>
                  <a:pt x="662" y="78"/>
                  <a:pt x="664" y="81"/>
                </a:cubicBezTo>
                <a:cubicBezTo>
                  <a:pt x="667" y="73"/>
                  <a:pt x="673" y="67"/>
                  <a:pt x="679" y="62"/>
                </a:cubicBezTo>
                <a:cubicBezTo>
                  <a:pt x="676" y="57"/>
                  <a:pt x="674" y="61"/>
                  <a:pt x="672" y="64"/>
                </a:cubicBezTo>
                <a:cubicBezTo>
                  <a:pt x="666" y="57"/>
                  <a:pt x="673" y="52"/>
                  <a:pt x="679" y="50"/>
                </a:cubicBezTo>
                <a:cubicBezTo>
                  <a:pt x="681" y="54"/>
                  <a:pt x="673" y="52"/>
                  <a:pt x="678" y="58"/>
                </a:cubicBezTo>
                <a:cubicBezTo>
                  <a:pt x="680" y="56"/>
                  <a:pt x="681" y="57"/>
                  <a:pt x="683" y="55"/>
                </a:cubicBezTo>
                <a:cubicBezTo>
                  <a:pt x="681" y="46"/>
                  <a:pt x="692" y="39"/>
                  <a:pt x="686" y="29"/>
                </a:cubicBezTo>
                <a:cubicBezTo>
                  <a:pt x="689" y="27"/>
                  <a:pt x="691" y="27"/>
                  <a:pt x="692" y="30"/>
                </a:cubicBezTo>
                <a:cubicBezTo>
                  <a:pt x="688" y="32"/>
                  <a:pt x="693" y="35"/>
                  <a:pt x="695" y="35"/>
                </a:cubicBezTo>
                <a:cubicBezTo>
                  <a:pt x="692" y="37"/>
                  <a:pt x="689" y="39"/>
                  <a:pt x="691" y="42"/>
                </a:cubicBezTo>
                <a:cubicBezTo>
                  <a:pt x="696" y="41"/>
                  <a:pt x="697" y="36"/>
                  <a:pt x="703" y="32"/>
                </a:cubicBezTo>
                <a:cubicBezTo>
                  <a:pt x="705" y="34"/>
                  <a:pt x="706" y="36"/>
                  <a:pt x="708" y="36"/>
                </a:cubicBezTo>
                <a:cubicBezTo>
                  <a:pt x="711" y="33"/>
                  <a:pt x="714" y="35"/>
                  <a:pt x="715" y="31"/>
                </a:cubicBezTo>
                <a:cubicBezTo>
                  <a:pt x="713" y="25"/>
                  <a:pt x="710" y="33"/>
                  <a:pt x="709" y="30"/>
                </a:cubicBezTo>
                <a:cubicBezTo>
                  <a:pt x="710" y="28"/>
                  <a:pt x="713" y="26"/>
                  <a:pt x="712" y="23"/>
                </a:cubicBezTo>
                <a:cubicBezTo>
                  <a:pt x="705" y="24"/>
                  <a:pt x="699" y="32"/>
                  <a:pt x="693" y="31"/>
                </a:cubicBezTo>
                <a:cubicBezTo>
                  <a:pt x="697" y="25"/>
                  <a:pt x="689" y="26"/>
                  <a:pt x="686" y="24"/>
                </a:cubicBezTo>
                <a:cubicBezTo>
                  <a:pt x="687" y="23"/>
                  <a:pt x="688" y="22"/>
                  <a:pt x="687" y="21"/>
                </a:cubicBezTo>
                <a:cubicBezTo>
                  <a:pt x="682" y="27"/>
                  <a:pt x="685" y="34"/>
                  <a:pt x="684" y="40"/>
                </a:cubicBezTo>
                <a:cubicBezTo>
                  <a:pt x="680" y="41"/>
                  <a:pt x="676" y="50"/>
                  <a:pt x="670" y="43"/>
                </a:cubicBezTo>
                <a:cubicBezTo>
                  <a:pt x="674" y="41"/>
                  <a:pt x="670" y="38"/>
                  <a:pt x="669" y="35"/>
                </a:cubicBezTo>
                <a:cubicBezTo>
                  <a:pt x="663" y="40"/>
                  <a:pt x="665" y="46"/>
                  <a:pt x="664" y="52"/>
                </a:cubicBezTo>
                <a:cubicBezTo>
                  <a:pt x="667" y="51"/>
                  <a:pt x="666" y="45"/>
                  <a:pt x="670" y="47"/>
                </a:cubicBezTo>
                <a:cubicBezTo>
                  <a:pt x="671" y="52"/>
                  <a:pt x="667" y="51"/>
                  <a:pt x="663" y="55"/>
                </a:cubicBezTo>
                <a:cubicBezTo>
                  <a:pt x="663" y="58"/>
                  <a:pt x="669" y="56"/>
                  <a:pt x="666" y="59"/>
                </a:cubicBezTo>
                <a:cubicBezTo>
                  <a:pt x="656" y="64"/>
                  <a:pt x="651" y="68"/>
                  <a:pt x="642" y="72"/>
                </a:cubicBezTo>
                <a:cubicBezTo>
                  <a:pt x="642" y="70"/>
                  <a:pt x="645" y="67"/>
                  <a:pt x="645" y="65"/>
                </a:cubicBezTo>
                <a:cubicBezTo>
                  <a:pt x="650" y="64"/>
                  <a:pt x="663" y="60"/>
                  <a:pt x="662" y="56"/>
                </a:cubicBezTo>
                <a:cubicBezTo>
                  <a:pt x="655" y="55"/>
                  <a:pt x="654" y="59"/>
                  <a:pt x="647" y="58"/>
                </a:cubicBezTo>
                <a:cubicBezTo>
                  <a:pt x="650" y="52"/>
                  <a:pt x="654" y="55"/>
                  <a:pt x="659" y="52"/>
                </a:cubicBezTo>
                <a:cubicBezTo>
                  <a:pt x="664" y="47"/>
                  <a:pt x="662" y="38"/>
                  <a:pt x="660" y="35"/>
                </a:cubicBezTo>
                <a:cubicBezTo>
                  <a:pt x="662" y="35"/>
                  <a:pt x="664" y="34"/>
                  <a:pt x="667" y="32"/>
                </a:cubicBezTo>
                <a:cubicBezTo>
                  <a:pt x="668" y="35"/>
                  <a:pt x="670" y="35"/>
                  <a:pt x="673" y="33"/>
                </a:cubicBezTo>
                <a:cubicBezTo>
                  <a:pt x="671" y="29"/>
                  <a:pt x="663" y="33"/>
                  <a:pt x="664" y="28"/>
                </a:cubicBezTo>
                <a:cubicBezTo>
                  <a:pt x="667" y="29"/>
                  <a:pt x="671" y="31"/>
                  <a:pt x="674" y="30"/>
                </a:cubicBezTo>
                <a:cubicBezTo>
                  <a:pt x="673" y="27"/>
                  <a:pt x="672" y="24"/>
                  <a:pt x="673" y="21"/>
                </a:cubicBezTo>
                <a:cubicBezTo>
                  <a:pt x="669" y="26"/>
                  <a:pt x="666" y="23"/>
                  <a:pt x="663" y="22"/>
                </a:cubicBezTo>
                <a:cubicBezTo>
                  <a:pt x="660" y="24"/>
                  <a:pt x="662" y="26"/>
                  <a:pt x="658" y="28"/>
                </a:cubicBezTo>
                <a:cubicBezTo>
                  <a:pt x="659" y="29"/>
                  <a:pt x="661" y="30"/>
                  <a:pt x="662" y="30"/>
                </a:cubicBezTo>
                <a:cubicBezTo>
                  <a:pt x="656" y="30"/>
                  <a:pt x="660" y="36"/>
                  <a:pt x="656" y="39"/>
                </a:cubicBezTo>
                <a:cubicBezTo>
                  <a:pt x="652" y="33"/>
                  <a:pt x="657" y="34"/>
                  <a:pt x="651" y="30"/>
                </a:cubicBezTo>
                <a:cubicBezTo>
                  <a:pt x="645" y="32"/>
                  <a:pt x="638" y="33"/>
                  <a:pt x="636" y="25"/>
                </a:cubicBezTo>
                <a:cubicBezTo>
                  <a:pt x="635" y="26"/>
                  <a:pt x="633" y="26"/>
                  <a:pt x="632" y="27"/>
                </a:cubicBezTo>
                <a:cubicBezTo>
                  <a:pt x="631" y="31"/>
                  <a:pt x="635" y="32"/>
                  <a:pt x="635" y="35"/>
                </a:cubicBezTo>
                <a:cubicBezTo>
                  <a:pt x="629" y="33"/>
                  <a:pt x="621" y="45"/>
                  <a:pt x="611" y="39"/>
                </a:cubicBezTo>
                <a:cubicBezTo>
                  <a:pt x="616" y="41"/>
                  <a:pt x="617" y="30"/>
                  <a:pt x="623" y="32"/>
                </a:cubicBezTo>
                <a:cubicBezTo>
                  <a:pt x="622" y="33"/>
                  <a:pt x="620" y="34"/>
                  <a:pt x="621" y="35"/>
                </a:cubicBezTo>
                <a:cubicBezTo>
                  <a:pt x="623" y="34"/>
                  <a:pt x="624" y="37"/>
                  <a:pt x="627" y="34"/>
                </a:cubicBezTo>
                <a:cubicBezTo>
                  <a:pt x="625" y="22"/>
                  <a:pt x="641" y="24"/>
                  <a:pt x="641" y="20"/>
                </a:cubicBezTo>
                <a:cubicBezTo>
                  <a:pt x="633" y="24"/>
                  <a:pt x="625" y="19"/>
                  <a:pt x="617" y="22"/>
                </a:cubicBezTo>
                <a:cubicBezTo>
                  <a:pt x="618" y="23"/>
                  <a:pt x="616" y="24"/>
                  <a:pt x="615" y="25"/>
                </a:cubicBezTo>
                <a:cubicBezTo>
                  <a:pt x="616" y="27"/>
                  <a:pt x="617" y="28"/>
                  <a:pt x="616" y="30"/>
                </a:cubicBezTo>
                <a:cubicBezTo>
                  <a:pt x="612" y="31"/>
                  <a:pt x="611" y="37"/>
                  <a:pt x="610" y="35"/>
                </a:cubicBezTo>
                <a:cubicBezTo>
                  <a:pt x="610" y="33"/>
                  <a:pt x="613" y="31"/>
                  <a:pt x="610" y="29"/>
                </a:cubicBezTo>
                <a:cubicBezTo>
                  <a:pt x="609" y="29"/>
                  <a:pt x="608" y="31"/>
                  <a:pt x="607" y="30"/>
                </a:cubicBezTo>
                <a:cubicBezTo>
                  <a:pt x="603" y="33"/>
                  <a:pt x="604" y="39"/>
                  <a:pt x="598" y="37"/>
                </a:cubicBezTo>
                <a:cubicBezTo>
                  <a:pt x="597" y="34"/>
                  <a:pt x="604" y="33"/>
                  <a:pt x="602" y="30"/>
                </a:cubicBezTo>
                <a:cubicBezTo>
                  <a:pt x="598" y="34"/>
                  <a:pt x="596" y="28"/>
                  <a:pt x="593" y="32"/>
                </a:cubicBezTo>
                <a:cubicBezTo>
                  <a:pt x="595" y="35"/>
                  <a:pt x="597" y="37"/>
                  <a:pt x="593" y="39"/>
                </a:cubicBezTo>
                <a:cubicBezTo>
                  <a:pt x="594" y="30"/>
                  <a:pt x="586" y="38"/>
                  <a:pt x="592" y="29"/>
                </a:cubicBezTo>
                <a:cubicBezTo>
                  <a:pt x="598" y="32"/>
                  <a:pt x="606" y="23"/>
                  <a:pt x="612" y="29"/>
                </a:cubicBezTo>
                <a:cubicBezTo>
                  <a:pt x="616" y="28"/>
                  <a:pt x="611" y="20"/>
                  <a:pt x="610" y="22"/>
                </a:cubicBezTo>
                <a:cubicBezTo>
                  <a:pt x="610" y="24"/>
                  <a:pt x="603" y="24"/>
                  <a:pt x="602" y="26"/>
                </a:cubicBezTo>
                <a:cubicBezTo>
                  <a:pt x="600" y="24"/>
                  <a:pt x="602" y="23"/>
                  <a:pt x="602" y="21"/>
                </a:cubicBezTo>
                <a:cubicBezTo>
                  <a:pt x="601" y="21"/>
                  <a:pt x="601" y="22"/>
                  <a:pt x="600" y="21"/>
                </a:cubicBezTo>
                <a:cubicBezTo>
                  <a:pt x="599" y="21"/>
                  <a:pt x="598" y="21"/>
                  <a:pt x="597" y="21"/>
                </a:cubicBezTo>
                <a:cubicBezTo>
                  <a:pt x="598" y="23"/>
                  <a:pt x="601" y="25"/>
                  <a:pt x="599" y="27"/>
                </a:cubicBezTo>
                <a:cubicBezTo>
                  <a:pt x="598" y="25"/>
                  <a:pt x="597" y="27"/>
                  <a:pt x="595" y="26"/>
                </a:cubicBezTo>
                <a:cubicBezTo>
                  <a:pt x="593" y="24"/>
                  <a:pt x="595" y="23"/>
                  <a:pt x="593" y="21"/>
                </a:cubicBezTo>
                <a:cubicBezTo>
                  <a:pt x="589" y="20"/>
                  <a:pt x="591" y="23"/>
                  <a:pt x="587" y="25"/>
                </a:cubicBezTo>
                <a:cubicBezTo>
                  <a:pt x="589" y="19"/>
                  <a:pt x="570" y="21"/>
                  <a:pt x="579" y="24"/>
                </a:cubicBezTo>
                <a:cubicBezTo>
                  <a:pt x="578" y="25"/>
                  <a:pt x="576" y="27"/>
                  <a:pt x="575" y="28"/>
                </a:cubicBezTo>
                <a:cubicBezTo>
                  <a:pt x="572" y="22"/>
                  <a:pt x="567" y="27"/>
                  <a:pt x="564" y="25"/>
                </a:cubicBezTo>
                <a:cubicBezTo>
                  <a:pt x="563" y="24"/>
                  <a:pt x="565" y="23"/>
                  <a:pt x="564" y="21"/>
                </a:cubicBezTo>
                <a:cubicBezTo>
                  <a:pt x="561" y="21"/>
                  <a:pt x="558" y="26"/>
                  <a:pt x="555" y="21"/>
                </a:cubicBezTo>
                <a:cubicBezTo>
                  <a:pt x="551" y="22"/>
                  <a:pt x="553" y="28"/>
                  <a:pt x="550" y="26"/>
                </a:cubicBezTo>
                <a:cubicBezTo>
                  <a:pt x="551" y="18"/>
                  <a:pt x="533" y="18"/>
                  <a:pt x="528" y="26"/>
                </a:cubicBezTo>
                <a:cubicBezTo>
                  <a:pt x="523" y="27"/>
                  <a:pt x="529" y="20"/>
                  <a:pt x="525" y="22"/>
                </a:cubicBezTo>
                <a:cubicBezTo>
                  <a:pt x="527" y="24"/>
                  <a:pt x="520" y="26"/>
                  <a:pt x="520" y="24"/>
                </a:cubicBezTo>
                <a:cubicBezTo>
                  <a:pt x="521" y="22"/>
                  <a:pt x="519" y="20"/>
                  <a:pt x="519" y="19"/>
                </a:cubicBezTo>
                <a:cubicBezTo>
                  <a:pt x="514" y="20"/>
                  <a:pt x="521" y="23"/>
                  <a:pt x="516" y="25"/>
                </a:cubicBezTo>
                <a:cubicBezTo>
                  <a:pt x="516" y="23"/>
                  <a:pt x="514" y="24"/>
                  <a:pt x="514" y="23"/>
                </a:cubicBezTo>
                <a:cubicBezTo>
                  <a:pt x="518" y="22"/>
                  <a:pt x="514" y="16"/>
                  <a:pt x="515" y="20"/>
                </a:cubicBezTo>
                <a:cubicBezTo>
                  <a:pt x="512" y="21"/>
                  <a:pt x="513" y="27"/>
                  <a:pt x="509" y="25"/>
                </a:cubicBezTo>
                <a:cubicBezTo>
                  <a:pt x="508" y="22"/>
                  <a:pt x="512" y="18"/>
                  <a:pt x="507" y="17"/>
                </a:cubicBezTo>
                <a:cubicBezTo>
                  <a:pt x="506" y="23"/>
                  <a:pt x="498" y="29"/>
                  <a:pt x="495" y="23"/>
                </a:cubicBezTo>
                <a:cubicBezTo>
                  <a:pt x="493" y="26"/>
                  <a:pt x="493" y="34"/>
                  <a:pt x="488" y="30"/>
                </a:cubicBezTo>
                <a:cubicBezTo>
                  <a:pt x="490" y="29"/>
                  <a:pt x="491" y="28"/>
                  <a:pt x="489" y="26"/>
                </a:cubicBezTo>
                <a:cubicBezTo>
                  <a:pt x="488" y="27"/>
                  <a:pt x="487" y="28"/>
                  <a:pt x="486" y="27"/>
                </a:cubicBezTo>
                <a:cubicBezTo>
                  <a:pt x="487" y="18"/>
                  <a:pt x="500" y="25"/>
                  <a:pt x="500" y="17"/>
                </a:cubicBezTo>
                <a:cubicBezTo>
                  <a:pt x="494" y="20"/>
                  <a:pt x="489" y="16"/>
                  <a:pt x="484" y="20"/>
                </a:cubicBezTo>
                <a:cubicBezTo>
                  <a:pt x="482" y="21"/>
                  <a:pt x="483" y="23"/>
                  <a:pt x="482" y="24"/>
                </a:cubicBezTo>
                <a:cubicBezTo>
                  <a:pt x="478" y="20"/>
                  <a:pt x="477" y="34"/>
                  <a:pt x="471" y="26"/>
                </a:cubicBezTo>
                <a:cubicBezTo>
                  <a:pt x="478" y="26"/>
                  <a:pt x="475" y="21"/>
                  <a:pt x="482" y="19"/>
                </a:cubicBezTo>
                <a:cubicBezTo>
                  <a:pt x="475" y="15"/>
                  <a:pt x="468" y="20"/>
                  <a:pt x="461" y="19"/>
                </a:cubicBezTo>
                <a:cubicBezTo>
                  <a:pt x="463" y="24"/>
                  <a:pt x="466" y="17"/>
                  <a:pt x="467" y="22"/>
                </a:cubicBezTo>
                <a:cubicBezTo>
                  <a:pt x="466" y="22"/>
                  <a:pt x="466" y="24"/>
                  <a:pt x="466" y="24"/>
                </a:cubicBezTo>
                <a:cubicBezTo>
                  <a:pt x="462" y="21"/>
                  <a:pt x="455" y="23"/>
                  <a:pt x="458" y="16"/>
                </a:cubicBezTo>
                <a:cubicBezTo>
                  <a:pt x="457" y="17"/>
                  <a:pt x="456" y="17"/>
                  <a:pt x="456" y="16"/>
                </a:cubicBezTo>
                <a:cubicBezTo>
                  <a:pt x="454" y="17"/>
                  <a:pt x="453" y="16"/>
                  <a:pt x="452" y="17"/>
                </a:cubicBezTo>
                <a:cubicBezTo>
                  <a:pt x="454" y="19"/>
                  <a:pt x="453" y="20"/>
                  <a:pt x="451" y="22"/>
                </a:cubicBezTo>
                <a:cubicBezTo>
                  <a:pt x="455" y="24"/>
                  <a:pt x="455" y="26"/>
                  <a:pt x="450" y="30"/>
                </a:cubicBezTo>
                <a:cubicBezTo>
                  <a:pt x="450" y="27"/>
                  <a:pt x="449" y="26"/>
                  <a:pt x="446" y="25"/>
                </a:cubicBezTo>
                <a:cubicBezTo>
                  <a:pt x="451" y="24"/>
                  <a:pt x="448" y="21"/>
                  <a:pt x="449" y="19"/>
                </a:cubicBezTo>
                <a:cubicBezTo>
                  <a:pt x="446" y="16"/>
                  <a:pt x="444" y="13"/>
                  <a:pt x="440" y="17"/>
                </a:cubicBezTo>
                <a:cubicBezTo>
                  <a:pt x="442" y="22"/>
                  <a:pt x="444" y="19"/>
                  <a:pt x="446" y="20"/>
                </a:cubicBezTo>
                <a:cubicBezTo>
                  <a:pt x="441" y="21"/>
                  <a:pt x="448" y="24"/>
                  <a:pt x="443" y="26"/>
                </a:cubicBezTo>
                <a:cubicBezTo>
                  <a:pt x="443" y="23"/>
                  <a:pt x="444" y="19"/>
                  <a:pt x="440" y="21"/>
                </a:cubicBezTo>
                <a:cubicBezTo>
                  <a:pt x="441" y="25"/>
                  <a:pt x="433" y="23"/>
                  <a:pt x="434" y="28"/>
                </a:cubicBezTo>
                <a:cubicBezTo>
                  <a:pt x="429" y="21"/>
                  <a:pt x="429" y="32"/>
                  <a:pt x="425" y="28"/>
                </a:cubicBezTo>
                <a:cubicBezTo>
                  <a:pt x="427" y="25"/>
                  <a:pt x="423" y="22"/>
                  <a:pt x="426" y="20"/>
                </a:cubicBezTo>
                <a:cubicBezTo>
                  <a:pt x="425" y="22"/>
                  <a:pt x="427" y="25"/>
                  <a:pt x="430" y="25"/>
                </a:cubicBezTo>
                <a:cubicBezTo>
                  <a:pt x="433" y="20"/>
                  <a:pt x="435" y="24"/>
                  <a:pt x="439" y="18"/>
                </a:cubicBezTo>
                <a:cubicBezTo>
                  <a:pt x="431" y="16"/>
                  <a:pt x="422" y="16"/>
                  <a:pt x="417" y="19"/>
                </a:cubicBezTo>
                <a:cubicBezTo>
                  <a:pt x="413" y="12"/>
                  <a:pt x="397" y="12"/>
                  <a:pt x="394" y="23"/>
                </a:cubicBezTo>
                <a:cubicBezTo>
                  <a:pt x="394" y="17"/>
                  <a:pt x="391" y="23"/>
                  <a:pt x="389" y="21"/>
                </a:cubicBezTo>
                <a:cubicBezTo>
                  <a:pt x="386" y="17"/>
                  <a:pt x="393" y="18"/>
                  <a:pt x="392" y="15"/>
                </a:cubicBezTo>
                <a:cubicBezTo>
                  <a:pt x="386" y="15"/>
                  <a:pt x="385" y="24"/>
                  <a:pt x="379" y="22"/>
                </a:cubicBezTo>
                <a:cubicBezTo>
                  <a:pt x="379" y="19"/>
                  <a:pt x="383" y="20"/>
                  <a:pt x="383" y="15"/>
                </a:cubicBezTo>
                <a:cubicBezTo>
                  <a:pt x="381" y="17"/>
                  <a:pt x="379" y="16"/>
                  <a:pt x="377" y="18"/>
                </a:cubicBezTo>
                <a:cubicBezTo>
                  <a:pt x="378" y="20"/>
                  <a:pt x="380" y="27"/>
                  <a:pt x="375" y="25"/>
                </a:cubicBezTo>
                <a:cubicBezTo>
                  <a:pt x="375" y="21"/>
                  <a:pt x="378" y="17"/>
                  <a:pt x="374" y="13"/>
                </a:cubicBezTo>
                <a:cubicBezTo>
                  <a:pt x="370" y="16"/>
                  <a:pt x="368" y="13"/>
                  <a:pt x="364" y="15"/>
                </a:cubicBezTo>
                <a:cubicBezTo>
                  <a:pt x="366" y="21"/>
                  <a:pt x="374" y="14"/>
                  <a:pt x="372" y="20"/>
                </a:cubicBezTo>
                <a:cubicBezTo>
                  <a:pt x="370" y="19"/>
                  <a:pt x="357" y="23"/>
                  <a:pt x="365" y="23"/>
                </a:cubicBezTo>
                <a:cubicBezTo>
                  <a:pt x="361" y="25"/>
                  <a:pt x="362" y="32"/>
                  <a:pt x="357" y="29"/>
                </a:cubicBezTo>
                <a:cubicBezTo>
                  <a:pt x="363" y="25"/>
                  <a:pt x="353" y="20"/>
                  <a:pt x="363" y="16"/>
                </a:cubicBezTo>
                <a:cubicBezTo>
                  <a:pt x="358" y="12"/>
                  <a:pt x="352" y="15"/>
                  <a:pt x="346" y="15"/>
                </a:cubicBezTo>
                <a:cubicBezTo>
                  <a:pt x="349" y="19"/>
                  <a:pt x="352" y="18"/>
                  <a:pt x="356" y="20"/>
                </a:cubicBezTo>
                <a:cubicBezTo>
                  <a:pt x="352" y="20"/>
                  <a:pt x="354" y="21"/>
                  <a:pt x="351" y="24"/>
                </a:cubicBezTo>
                <a:cubicBezTo>
                  <a:pt x="352" y="17"/>
                  <a:pt x="347" y="25"/>
                  <a:pt x="345" y="23"/>
                </a:cubicBezTo>
                <a:cubicBezTo>
                  <a:pt x="341" y="19"/>
                  <a:pt x="346" y="17"/>
                  <a:pt x="343" y="14"/>
                </a:cubicBezTo>
                <a:cubicBezTo>
                  <a:pt x="338" y="13"/>
                  <a:pt x="339" y="20"/>
                  <a:pt x="334" y="19"/>
                </a:cubicBezTo>
                <a:cubicBezTo>
                  <a:pt x="333" y="17"/>
                  <a:pt x="335" y="15"/>
                  <a:pt x="334" y="13"/>
                </a:cubicBezTo>
                <a:cubicBezTo>
                  <a:pt x="331" y="19"/>
                  <a:pt x="326" y="19"/>
                  <a:pt x="324" y="12"/>
                </a:cubicBezTo>
                <a:cubicBezTo>
                  <a:pt x="317" y="15"/>
                  <a:pt x="317" y="12"/>
                  <a:pt x="311" y="19"/>
                </a:cubicBezTo>
                <a:cubicBezTo>
                  <a:pt x="311" y="15"/>
                  <a:pt x="304" y="14"/>
                  <a:pt x="301" y="12"/>
                </a:cubicBezTo>
                <a:cubicBezTo>
                  <a:pt x="295" y="16"/>
                  <a:pt x="296" y="19"/>
                  <a:pt x="292" y="19"/>
                </a:cubicBezTo>
                <a:cubicBezTo>
                  <a:pt x="297" y="15"/>
                  <a:pt x="287" y="14"/>
                  <a:pt x="289" y="11"/>
                </a:cubicBezTo>
                <a:cubicBezTo>
                  <a:pt x="284" y="13"/>
                  <a:pt x="280" y="17"/>
                  <a:pt x="276" y="11"/>
                </a:cubicBezTo>
                <a:cubicBezTo>
                  <a:pt x="272" y="15"/>
                  <a:pt x="267" y="18"/>
                  <a:pt x="263" y="13"/>
                </a:cubicBezTo>
                <a:cubicBezTo>
                  <a:pt x="260" y="15"/>
                  <a:pt x="258" y="17"/>
                  <a:pt x="255" y="19"/>
                </a:cubicBezTo>
                <a:cubicBezTo>
                  <a:pt x="253" y="14"/>
                  <a:pt x="249" y="18"/>
                  <a:pt x="247" y="15"/>
                </a:cubicBezTo>
                <a:cubicBezTo>
                  <a:pt x="250" y="13"/>
                  <a:pt x="256" y="16"/>
                  <a:pt x="254" y="11"/>
                </a:cubicBezTo>
                <a:cubicBezTo>
                  <a:pt x="247" y="10"/>
                  <a:pt x="239" y="17"/>
                  <a:pt x="232" y="10"/>
                </a:cubicBezTo>
                <a:cubicBezTo>
                  <a:pt x="227" y="15"/>
                  <a:pt x="225" y="18"/>
                  <a:pt x="220" y="14"/>
                </a:cubicBezTo>
                <a:cubicBezTo>
                  <a:pt x="223" y="13"/>
                  <a:pt x="229" y="13"/>
                  <a:pt x="227" y="8"/>
                </a:cubicBezTo>
                <a:cubicBezTo>
                  <a:pt x="224" y="10"/>
                  <a:pt x="220" y="9"/>
                  <a:pt x="217" y="11"/>
                </a:cubicBezTo>
                <a:cubicBezTo>
                  <a:pt x="217" y="17"/>
                  <a:pt x="221" y="18"/>
                  <a:pt x="222" y="20"/>
                </a:cubicBezTo>
                <a:cubicBezTo>
                  <a:pt x="218" y="17"/>
                  <a:pt x="213" y="23"/>
                  <a:pt x="210" y="18"/>
                </a:cubicBezTo>
                <a:cubicBezTo>
                  <a:pt x="212" y="17"/>
                  <a:pt x="214" y="19"/>
                  <a:pt x="217" y="16"/>
                </a:cubicBezTo>
                <a:cubicBezTo>
                  <a:pt x="213" y="12"/>
                  <a:pt x="214" y="10"/>
                  <a:pt x="210" y="7"/>
                </a:cubicBezTo>
                <a:cubicBezTo>
                  <a:pt x="207" y="10"/>
                  <a:pt x="201" y="9"/>
                  <a:pt x="195" y="10"/>
                </a:cubicBezTo>
                <a:cubicBezTo>
                  <a:pt x="194" y="15"/>
                  <a:pt x="191" y="20"/>
                  <a:pt x="184" y="20"/>
                </a:cubicBezTo>
                <a:cubicBezTo>
                  <a:pt x="187" y="18"/>
                  <a:pt x="185" y="17"/>
                  <a:pt x="188" y="17"/>
                </a:cubicBezTo>
                <a:cubicBezTo>
                  <a:pt x="187" y="13"/>
                  <a:pt x="184" y="13"/>
                  <a:pt x="182" y="13"/>
                </a:cubicBezTo>
                <a:cubicBezTo>
                  <a:pt x="182" y="12"/>
                  <a:pt x="183" y="12"/>
                  <a:pt x="182" y="11"/>
                </a:cubicBezTo>
                <a:cubicBezTo>
                  <a:pt x="186" y="11"/>
                  <a:pt x="192" y="16"/>
                  <a:pt x="193" y="9"/>
                </a:cubicBezTo>
                <a:cubicBezTo>
                  <a:pt x="187" y="6"/>
                  <a:pt x="183" y="10"/>
                  <a:pt x="179" y="7"/>
                </a:cubicBezTo>
                <a:cubicBezTo>
                  <a:pt x="176" y="12"/>
                  <a:pt x="169" y="13"/>
                  <a:pt x="165" y="12"/>
                </a:cubicBezTo>
                <a:cubicBezTo>
                  <a:pt x="168" y="14"/>
                  <a:pt x="164" y="16"/>
                  <a:pt x="164" y="18"/>
                </a:cubicBezTo>
                <a:cubicBezTo>
                  <a:pt x="161" y="9"/>
                  <a:pt x="169" y="12"/>
                  <a:pt x="171" y="7"/>
                </a:cubicBezTo>
                <a:cubicBezTo>
                  <a:pt x="161" y="8"/>
                  <a:pt x="156" y="3"/>
                  <a:pt x="154" y="13"/>
                </a:cubicBezTo>
                <a:cubicBezTo>
                  <a:pt x="154" y="11"/>
                  <a:pt x="154" y="9"/>
                  <a:pt x="153" y="7"/>
                </a:cubicBezTo>
                <a:cubicBezTo>
                  <a:pt x="149" y="12"/>
                  <a:pt x="146" y="6"/>
                  <a:pt x="143" y="5"/>
                </a:cubicBezTo>
                <a:cubicBezTo>
                  <a:pt x="139" y="6"/>
                  <a:pt x="138" y="13"/>
                  <a:pt x="136" y="11"/>
                </a:cubicBezTo>
                <a:cubicBezTo>
                  <a:pt x="134" y="9"/>
                  <a:pt x="137" y="4"/>
                  <a:pt x="133" y="6"/>
                </a:cubicBezTo>
                <a:cubicBezTo>
                  <a:pt x="133" y="7"/>
                  <a:pt x="132" y="13"/>
                  <a:pt x="129" y="11"/>
                </a:cubicBezTo>
                <a:cubicBezTo>
                  <a:pt x="128" y="9"/>
                  <a:pt x="132" y="7"/>
                  <a:pt x="128" y="4"/>
                </a:cubicBezTo>
                <a:cubicBezTo>
                  <a:pt x="126" y="11"/>
                  <a:pt x="120" y="11"/>
                  <a:pt x="117" y="18"/>
                </a:cubicBezTo>
                <a:cubicBezTo>
                  <a:pt x="117" y="15"/>
                  <a:pt x="116" y="17"/>
                  <a:pt x="114" y="14"/>
                </a:cubicBezTo>
                <a:cubicBezTo>
                  <a:pt x="119" y="11"/>
                  <a:pt x="117" y="9"/>
                  <a:pt x="122" y="8"/>
                </a:cubicBezTo>
                <a:cubicBezTo>
                  <a:pt x="118" y="7"/>
                  <a:pt x="110" y="0"/>
                  <a:pt x="108" y="7"/>
                </a:cubicBezTo>
                <a:cubicBezTo>
                  <a:pt x="110" y="6"/>
                  <a:pt x="111" y="8"/>
                  <a:pt x="110" y="9"/>
                </a:cubicBezTo>
                <a:cubicBezTo>
                  <a:pt x="103" y="8"/>
                  <a:pt x="102" y="17"/>
                  <a:pt x="98" y="21"/>
                </a:cubicBezTo>
                <a:cubicBezTo>
                  <a:pt x="90" y="13"/>
                  <a:pt x="105" y="12"/>
                  <a:pt x="104" y="6"/>
                </a:cubicBezTo>
                <a:cubicBezTo>
                  <a:pt x="95" y="2"/>
                  <a:pt x="78" y="12"/>
                  <a:pt x="84" y="22"/>
                </a:cubicBezTo>
                <a:cubicBezTo>
                  <a:pt x="80" y="21"/>
                  <a:pt x="75" y="24"/>
                  <a:pt x="71" y="20"/>
                </a:cubicBezTo>
                <a:cubicBezTo>
                  <a:pt x="80" y="15"/>
                  <a:pt x="84" y="13"/>
                  <a:pt x="84" y="4"/>
                </a:cubicBezTo>
                <a:cubicBezTo>
                  <a:pt x="75" y="5"/>
                  <a:pt x="77" y="11"/>
                  <a:pt x="68" y="15"/>
                </a:cubicBezTo>
                <a:cubicBezTo>
                  <a:pt x="66" y="13"/>
                  <a:pt x="65" y="14"/>
                  <a:pt x="63" y="12"/>
                </a:cubicBezTo>
                <a:cubicBezTo>
                  <a:pt x="69" y="13"/>
                  <a:pt x="65" y="5"/>
                  <a:pt x="70" y="6"/>
                </a:cubicBezTo>
                <a:cubicBezTo>
                  <a:pt x="61" y="4"/>
                  <a:pt x="52" y="7"/>
                  <a:pt x="44" y="5"/>
                </a:cubicBezTo>
                <a:cubicBezTo>
                  <a:pt x="40" y="15"/>
                  <a:pt x="20" y="7"/>
                  <a:pt x="19" y="17"/>
                </a:cubicBezTo>
                <a:close/>
                <a:moveTo>
                  <a:pt x="667" y="62"/>
                </a:moveTo>
                <a:cubicBezTo>
                  <a:pt x="667" y="64"/>
                  <a:pt x="667" y="65"/>
                  <a:pt x="669" y="67"/>
                </a:cubicBezTo>
                <a:cubicBezTo>
                  <a:pt x="667" y="67"/>
                  <a:pt x="666" y="68"/>
                  <a:pt x="665" y="69"/>
                </a:cubicBezTo>
                <a:cubicBezTo>
                  <a:pt x="664" y="68"/>
                  <a:pt x="663" y="67"/>
                  <a:pt x="662" y="68"/>
                </a:cubicBezTo>
                <a:cubicBezTo>
                  <a:pt x="660" y="66"/>
                  <a:pt x="666" y="64"/>
                  <a:pt x="667" y="62"/>
                </a:cubicBezTo>
                <a:close/>
                <a:moveTo>
                  <a:pt x="394" y="88"/>
                </a:moveTo>
                <a:cubicBezTo>
                  <a:pt x="392" y="84"/>
                  <a:pt x="388" y="88"/>
                  <a:pt x="388" y="83"/>
                </a:cubicBezTo>
                <a:cubicBezTo>
                  <a:pt x="395" y="86"/>
                  <a:pt x="400" y="82"/>
                  <a:pt x="403" y="77"/>
                </a:cubicBezTo>
                <a:cubicBezTo>
                  <a:pt x="404" y="82"/>
                  <a:pt x="399" y="85"/>
                  <a:pt x="394" y="88"/>
                </a:cubicBezTo>
                <a:close/>
                <a:moveTo>
                  <a:pt x="413" y="77"/>
                </a:moveTo>
                <a:cubicBezTo>
                  <a:pt x="412" y="73"/>
                  <a:pt x="419" y="70"/>
                  <a:pt x="421" y="74"/>
                </a:cubicBezTo>
                <a:cubicBezTo>
                  <a:pt x="422" y="73"/>
                  <a:pt x="421" y="72"/>
                  <a:pt x="420" y="71"/>
                </a:cubicBezTo>
                <a:cubicBezTo>
                  <a:pt x="423" y="67"/>
                  <a:pt x="424" y="71"/>
                  <a:pt x="427" y="69"/>
                </a:cubicBezTo>
                <a:cubicBezTo>
                  <a:pt x="426" y="72"/>
                  <a:pt x="422" y="73"/>
                  <a:pt x="419" y="78"/>
                </a:cubicBezTo>
                <a:cubicBezTo>
                  <a:pt x="417" y="77"/>
                  <a:pt x="415" y="74"/>
                  <a:pt x="413" y="77"/>
                </a:cubicBezTo>
                <a:close/>
                <a:moveTo>
                  <a:pt x="426" y="66"/>
                </a:moveTo>
                <a:cubicBezTo>
                  <a:pt x="428" y="65"/>
                  <a:pt x="429" y="64"/>
                  <a:pt x="431" y="63"/>
                </a:cubicBezTo>
                <a:cubicBezTo>
                  <a:pt x="433" y="68"/>
                  <a:pt x="427" y="67"/>
                  <a:pt x="434" y="71"/>
                </a:cubicBezTo>
                <a:cubicBezTo>
                  <a:pt x="434" y="71"/>
                  <a:pt x="435" y="70"/>
                  <a:pt x="436" y="70"/>
                </a:cubicBezTo>
                <a:cubicBezTo>
                  <a:pt x="438" y="73"/>
                  <a:pt x="433" y="70"/>
                  <a:pt x="431" y="73"/>
                </a:cubicBezTo>
                <a:cubicBezTo>
                  <a:pt x="432" y="70"/>
                  <a:pt x="428" y="69"/>
                  <a:pt x="429" y="73"/>
                </a:cubicBezTo>
                <a:cubicBezTo>
                  <a:pt x="428" y="76"/>
                  <a:pt x="428" y="68"/>
                  <a:pt x="426" y="66"/>
                </a:cubicBezTo>
                <a:close/>
                <a:moveTo>
                  <a:pt x="420" y="84"/>
                </a:moveTo>
                <a:cubicBezTo>
                  <a:pt x="418" y="81"/>
                  <a:pt x="422" y="78"/>
                  <a:pt x="425" y="78"/>
                </a:cubicBezTo>
                <a:cubicBezTo>
                  <a:pt x="427" y="81"/>
                  <a:pt x="422" y="84"/>
                  <a:pt x="420" y="84"/>
                </a:cubicBezTo>
                <a:close/>
                <a:moveTo>
                  <a:pt x="434" y="82"/>
                </a:moveTo>
                <a:cubicBezTo>
                  <a:pt x="434" y="80"/>
                  <a:pt x="434" y="79"/>
                  <a:pt x="433" y="77"/>
                </a:cubicBezTo>
                <a:cubicBezTo>
                  <a:pt x="436" y="74"/>
                  <a:pt x="438" y="76"/>
                  <a:pt x="440" y="75"/>
                </a:cubicBezTo>
                <a:cubicBezTo>
                  <a:pt x="442" y="78"/>
                  <a:pt x="436" y="79"/>
                  <a:pt x="434" y="82"/>
                </a:cubicBezTo>
                <a:close/>
                <a:moveTo>
                  <a:pt x="458" y="56"/>
                </a:moveTo>
                <a:cubicBezTo>
                  <a:pt x="456" y="52"/>
                  <a:pt x="462" y="54"/>
                  <a:pt x="463" y="54"/>
                </a:cubicBezTo>
                <a:cubicBezTo>
                  <a:pt x="463" y="56"/>
                  <a:pt x="462" y="58"/>
                  <a:pt x="463" y="61"/>
                </a:cubicBezTo>
                <a:cubicBezTo>
                  <a:pt x="462" y="67"/>
                  <a:pt x="462" y="50"/>
                  <a:pt x="458" y="56"/>
                </a:cubicBezTo>
                <a:close/>
                <a:moveTo>
                  <a:pt x="470" y="46"/>
                </a:moveTo>
                <a:cubicBezTo>
                  <a:pt x="473" y="50"/>
                  <a:pt x="471" y="54"/>
                  <a:pt x="470" y="57"/>
                </a:cubicBezTo>
                <a:cubicBezTo>
                  <a:pt x="467" y="53"/>
                  <a:pt x="465" y="49"/>
                  <a:pt x="470" y="46"/>
                </a:cubicBezTo>
                <a:close/>
                <a:moveTo>
                  <a:pt x="458" y="81"/>
                </a:moveTo>
                <a:cubicBezTo>
                  <a:pt x="457" y="80"/>
                  <a:pt x="461" y="76"/>
                  <a:pt x="456" y="79"/>
                </a:cubicBezTo>
                <a:cubicBezTo>
                  <a:pt x="456" y="73"/>
                  <a:pt x="450" y="78"/>
                  <a:pt x="453" y="73"/>
                </a:cubicBezTo>
                <a:cubicBezTo>
                  <a:pt x="462" y="72"/>
                  <a:pt x="460" y="74"/>
                  <a:pt x="467" y="72"/>
                </a:cubicBezTo>
                <a:cubicBezTo>
                  <a:pt x="469" y="71"/>
                  <a:pt x="467" y="75"/>
                  <a:pt x="470" y="74"/>
                </a:cubicBezTo>
                <a:cubicBezTo>
                  <a:pt x="469" y="80"/>
                  <a:pt x="459" y="72"/>
                  <a:pt x="458" y="81"/>
                </a:cubicBezTo>
                <a:close/>
                <a:moveTo>
                  <a:pt x="473" y="62"/>
                </a:moveTo>
                <a:cubicBezTo>
                  <a:pt x="474" y="63"/>
                  <a:pt x="473" y="64"/>
                  <a:pt x="472" y="65"/>
                </a:cubicBezTo>
                <a:cubicBezTo>
                  <a:pt x="473" y="65"/>
                  <a:pt x="474" y="66"/>
                  <a:pt x="476" y="67"/>
                </a:cubicBezTo>
                <a:cubicBezTo>
                  <a:pt x="471" y="72"/>
                  <a:pt x="467" y="64"/>
                  <a:pt x="473" y="62"/>
                </a:cubicBezTo>
                <a:close/>
                <a:moveTo>
                  <a:pt x="476" y="78"/>
                </a:moveTo>
                <a:cubicBezTo>
                  <a:pt x="475" y="79"/>
                  <a:pt x="472" y="78"/>
                  <a:pt x="473" y="80"/>
                </a:cubicBezTo>
                <a:cubicBezTo>
                  <a:pt x="469" y="83"/>
                  <a:pt x="471" y="74"/>
                  <a:pt x="473" y="78"/>
                </a:cubicBezTo>
                <a:cubicBezTo>
                  <a:pt x="473" y="76"/>
                  <a:pt x="473" y="67"/>
                  <a:pt x="478" y="73"/>
                </a:cubicBezTo>
                <a:cubicBezTo>
                  <a:pt x="477" y="74"/>
                  <a:pt x="477" y="73"/>
                  <a:pt x="476" y="72"/>
                </a:cubicBezTo>
                <a:cubicBezTo>
                  <a:pt x="476" y="74"/>
                  <a:pt x="476" y="76"/>
                  <a:pt x="476" y="78"/>
                </a:cubicBezTo>
                <a:close/>
                <a:moveTo>
                  <a:pt x="486" y="69"/>
                </a:moveTo>
                <a:cubicBezTo>
                  <a:pt x="487" y="67"/>
                  <a:pt x="489" y="66"/>
                  <a:pt x="488" y="65"/>
                </a:cubicBezTo>
                <a:cubicBezTo>
                  <a:pt x="493" y="62"/>
                  <a:pt x="490" y="72"/>
                  <a:pt x="494" y="69"/>
                </a:cubicBezTo>
                <a:cubicBezTo>
                  <a:pt x="495" y="72"/>
                  <a:pt x="487" y="73"/>
                  <a:pt x="486" y="69"/>
                </a:cubicBezTo>
                <a:close/>
                <a:moveTo>
                  <a:pt x="503" y="64"/>
                </a:moveTo>
                <a:cubicBezTo>
                  <a:pt x="501" y="61"/>
                  <a:pt x="500" y="58"/>
                  <a:pt x="503" y="56"/>
                </a:cubicBezTo>
                <a:cubicBezTo>
                  <a:pt x="506" y="59"/>
                  <a:pt x="508" y="62"/>
                  <a:pt x="503" y="64"/>
                </a:cubicBezTo>
                <a:close/>
                <a:moveTo>
                  <a:pt x="528" y="44"/>
                </a:moveTo>
                <a:cubicBezTo>
                  <a:pt x="529" y="50"/>
                  <a:pt x="522" y="47"/>
                  <a:pt x="520" y="47"/>
                </a:cubicBezTo>
                <a:cubicBezTo>
                  <a:pt x="519" y="43"/>
                  <a:pt x="526" y="46"/>
                  <a:pt x="528" y="44"/>
                </a:cubicBezTo>
                <a:close/>
                <a:moveTo>
                  <a:pt x="516" y="54"/>
                </a:moveTo>
                <a:cubicBezTo>
                  <a:pt x="517" y="51"/>
                  <a:pt x="523" y="52"/>
                  <a:pt x="527" y="49"/>
                </a:cubicBezTo>
                <a:cubicBezTo>
                  <a:pt x="529" y="54"/>
                  <a:pt x="523" y="52"/>
                  <a:pt x="520" y="56"/>
                </a:cubicBezTo>
                <a:cubicBezTo>
                  <a:pt x="518" y="55"/>
                  <a:pt x="517" y="53"/>
                  <a:pt x="516" y="54"/>
                </a:cubicBezTo>
                <a:close/>
                <a:moveTo>
                  <a:pt x="517" y="71"/>
                </a:moveTo>
                <a:cubicBezTo>
                  <a:pt x="513" y="71"/>
                  <a:pt x="515" y="73"/>
                  <a:pt x="512" y="75"/>
                </a:cubicBezTo>
                <a:cubicBezTo>
                  <a:pt x="511" y="74"/>
                  <a:pt x="511" y="73"/>
                  <a:pt x="510" y="71"/>
                </a:cubicBezTo>
                <a:cubicBezTo>
                  <a:pt x="515" y="72"/>
                  <a:pt x="510" y="67"/>
                  <a:pt x="515" y="65"/>
                </a:cubicBezTo>
                <a:cubicBezTo>
                  <a:pt x="514" y="65"/>
                  <a:pt x="512" y="63"/>
                  <a:pt x="511" y="61"/>
                </a:cubicBezTo>
                <a:cubicBezTo>
                  <a:pt x="512" y="61"/>
                  <a:pt x="514" y="61"/>
                  <a:pt x="513" y="60"/>
                </a:cubicBezTo>
                <a:cubicBezTo>
                  <a:pt x="515" y="59"/>
                  <a:pt x="516" y="61"/>
                  <a:pt x="517" y="60"/>
                </a:cubicBezTo>
                <a:cubicBezTo>
                  <a:pt x="518" y="62"/>
                  <a:pt x="516" y="62"/>
                  <a:pt x="516" y="61"/>
                </a:cubicBezTo>
                <a:cubicBezTo>
                  <a:pt x="518" y="65"/>
                  <a:pt x="514" y="68"/>
                  <a:pt x="517" y="71"/>
                </a:cubicBezTo>
                <a:close/>
                <a:moveTo>
                  <a:pt x="504" y="76"/>
                </a:moveTo>
                <a:cubicBezTo>
                  <a:pt x="497" y="80"/>
                  <a:pt x="493" y="77"/>
                  <a:pt x="488" y="81"/>
                </a:cubicBezTo>
                <a:cubicBezTo>
                  <a:pt x="488" y="75"/>
                  <a:pt x="499" y="74"/>
                  <a:pt x="504" y="76"/>
                </a:cubicBezTo>
                <a:close/>
                <a:moveTo>
                  <a:pt x="488" y="88"/>
                </a:moveTo>
                <a:cubicBezTo>
                  <a:pt x="486" y="86"/>
                  <a:pt x="489" y="85"/>
                  <a:pt x="488" y="83"/>
                </a:cubicBezTo>
                <a:cubicBezTo>
                  <a:pt x="492" y="84"/>
                  <a:pt x="495" y="86"/>
                  <a:pt x="499" y="85"/>
                </a:cubicBezTo>
                <a:cubicBezTo>
                  <a:pt x="499" y="92"/>
                  <a:pt x="492" y="84"/>
                  <a:pt x="488" y="88"/>
                </a:cubicBezTo>
                <a:close/>
                <a:moveTo>
                  <a:pt x="520" y="62"/>
                </a:moveTo>
                <a:cubicBezTo>
                  <a:pt x="518" y="55"/>
                  <a:pt x="523" y="61"/>
                  <a:pt x="527" y="56"/>
                </a:cubicBezTo>
                <a:cubicBezTo>
                  <a:pt x="527" y="60"/>
                  <a:pt x="527" y="62"/>
                  <a:pt x="531" y="64"/>
                </a:cubicBezTo>
                <a:cubicBezTo>
                  <a:pt x="534" y="62"/>
                  <a:pt x="535" y="60"/>
                  <a:pt x="534" y="58"/>
                </a:cubicBezTo>
                <a:cubicBezTo>
                  <a:pt x="538" y="57"/>
                  <a:pt x="536" y="62"/>
                  <a:pt x="536" y="64"/>
                </a:cubicBezTo>
                <a:cubicBezTo>
                  <a:pt x="526" y="68"/>
                  <a:pt x="528" y="61"/>
                  <a:pt x="520" y="62"/>
                </a:cubicBezTo>
                <a:close/>
                <a:moveTo>
                  <a:pt x="551" y="41"/>
                </a:moveTo>
                <a:cubicBezTo>
                  <a:pt x="551" y="44"/>
                  <a:pt x="549" y="46"/>
                  <a:pt x="546" y="48"/>
                </a:cubicBezTo>
                <a:cubicBezTo>
                  <a:pt x="545" y="47"/>
                  <a:pt x="544" y="46"/>
                  <a:pt x="543" y="45"/>
                </a:cubicBezTo>
                <a:cubicBezTo>
                  <a:pt x="546" y="42"/>
                  <a:pt x="548" y="44"/>
                  <a:pt x="551" y="41"/>
                </a:cubicBezTo>
                <a:close/>
                <a:moveTo>
                  <a:pt x="567" y="43"/>
                </a:moveTo>
                <a:cubicBezTo>
                  <a:pt x="564" y="45"/>
                  <a:pt x="561" y="46"/>
                  <a:pt x="559" y="42"/>
                </a:cubicBezTo>
                <a:cubicBezTo>
                  <a:pt x="562" y="39"/>
                  <a:pt x="565" y="39"/>
                  <a:pt x="567" y="43"/>
                </a:cubicBezTo>
                <a:close/>
                <a:moveTo>
                  <a:pt x="508" y="85"/>
                </a:moveTo>
                <a:cubicBezTo>
                  <a:pt x="510" y="79"/>
                  <a:pt x="517" y="78"/>
                  <a:pt x="520" y="73"/>
                </a:cubicBezTo>
                <a:cubicBezTo>
                  <a:pt x="524" y="80"/>
                  <a:pt x="512" y="79"/>
                  <a:pt x="516" y="84"/>
                </a:cubicBezTo>
                <a:cubicBezTo>
                  <a:pt x="513" y="88"/>
                  <a:pt x="511" y="84"/>
                  <a:pt x="508" y="85"/>
                </a:cubicBezTo>
                <a:close/>
                <a:moveTo>
                  <a:pt x="542" y="60"/>
                </a:moveTo>
                <a:cubicBezTo>
                  <a:pt x="549" y="57"/>
                  <a:pt x="546" y="53"/>
                  <a:pt x="551" y="50"/>
                </a:cubicBezTo>
                <a:cubicBezTo>
                  <a:pt x="554" y="53"/>
                  <a:pt x="558" y="53"/>
                  <a:pt x="562" y="48"/>
                </a:cubicBezTo>
                <a:cubicBezTo>
                  <a:pt x="566" y="57"/>
                  <a:pt x="556" y="51"/>
                  <a:pt x="551" y="55"/>
                </a:cubicBezTo>
                <a:cubicBezTo>
                  <a:pt x="549" y="57"/>
                  <a:pt x="556" y="57"/>
                  <a:pt x="557" y="58"/>
                </a:cubicBezTo>
                <a:cubicBezTo>
                  <a:pt x="555" y="61"/>
                  <a:pt x="561" y="65"/>
                  <a:pt x="556" y="68"/>
                </a:cubicBezTo>
                <a:cubicBezTo>
                  <a:pt x="555" y="58"/>
                  <a:pt x="549" y="61"/>
                  <a:pt x="542" y="60"/>
                </a:cubicBezTo>
                <a:close/>
                <a:moveTo>
                  <a:pt x="560" y="62"/>
                </a:moveTo>
                <a:cubicBezTo>
                  <a:pt x="562" y="62"/>
                  <a:pt x="563" y="61"/>
                  <a:pt x="564" y="60"/>
                </a:cubicBezTo>
                <a:cubicBezTo>
                  <a:pt x="566" y="63"/>
                  <a:pt x="567" y="61"/>
                  <a:pt x="567" y="64"/>
                </a:cubicBezTo>
                <a:cubicBezTo>
                  <a:pt x="565" y="65"/>
                  <a:pt x="562" y="65"/>
                  <a:pt x="560" y="62"/>
                </a:cubicBezTo>
                <a:close/>
                <a:moveTo>
                  <a:pt x="528" y="86"/>
                </a:moveTo>
                <a:cubicBezTo>
                  <a:pt x="527" y="81"/>
                  <a:pt x="526" y="83"/>
                  <a:pt x="525" y="79"/>
                </a:cubicBezTo>
                <a:cubicBezTo>
                  <a:pt x="532" y="82"/>
                  <a:pt x="539" y="71"/>
                  <a:pt x="545" y="66"/>
                </a:cubicBezTo>
                <a:cubicBezTo>
                  <a:pt x="548" y="72"/>
                  <a:pt x="538" y="73"/>
                  <a:pt x="537" y="77"/>
                </a:cubicBezTo>
                <a:cubicBezTo>
                  <a:pt x="539" y="80"/>
                  <a:pt x="540" y="79"/>
                  <a:pt x="542" y="80"/>
                </a:cubicBezTo>
                <a:cubicBezTo>
                  <a:pt x="547" y="77"/>
                  <a:pt x="547" y="74"/>
                  <a:pt x="550" y="70"/>
                </a:cubicBezTo>
                <a:cubicBezTo>
                  <a:pt x="555" y="75"/>
                  <a:pt x="546" y="77"/>
                  <a:pt x="552" y="82"/>
                </a:cubicBezTo>
                <a:cubicBezTo>
                  <a:pt x="543" y="80"/>
                  <a:pt x="538" y="85"/>
                  <a:pt x="528" y="86"/>
                </a:cubicBezTo>
                <a:close/>
                <a:moveTo>
                  <a:pt x="553" y="74"/>
                </a:moveTo>
                <a:cubicBezTo>
                  <a:pt x="558" y="69"/>
                  <a:pt x="559" y="71"/>
                  <a:pt x="563" y="66"/>
                </a:cubicBezTo>
                <a:cubicBezTo>
                  <a:pt x="565" y="68"/>
                  <a:pt x="563" y="69"/>
                  <a:pt x="561" y="71"/>
                </a:cubicBezTo>
                <a:cubicBezTo>
                  <a:pt x="562" y="72"/>
                  <a:pt x="563" y="71"/>
                  <a:pt x="563" y="71"/>
                </a:cubicBezTo>
                <a:cubicBezTo>
                  <a:pt x="563" y="72"/>
                  <a:pt x="555" y="73"/>
                  <a:pt x="555" y="79"/>
                </a:cubicBezTo>
                <a:cubicBezTo>
                  <a:pt x="551" y="81"/>
                  <a:pt x="557" y="75"/>
                  <a:pt x="553" y="74"/>
                </a:cubicBezTo>
                <a:close/>
                <a:moveTo>
                  <a:pt x="567" y="66"/>
                </a:moveTo>
                <a:cubicBezTo>
                  <a:pt x="571" y="62"/>
                  <a:pt x="576" y="63"/>
                  <a:pt x="577" y="55"/>
                </a:cubicBezTo>
                <a:cubicBezTo>
                  <a:pt x="578" y="59"/>
                  <a:pt x="581" y="56"/>
                  <a:pt x="583" y="56"/>
                </a:cubicBezTo>
                <a:cubicBezTo>
                  <a:pt x="581" y="60"/>
                  <a:pt x="575" y="68"/>
                  <a:pt x="567" y="66"/>
                </a:cubicBezTo>
                <a:close/>
                <a:moveTo>
                  <a:pt x="587" y="85"/>
                </a:moveTo>
                <a:cubicBezTo>
                  <a:pt x="583" y="82"/>
                  <a:pt x="588" y="80"/>
                  <a:pt x="587" y="78"/>
                </a:cubicBezTo>
                <a:cubicBezTo>
                  <a:pt x="584" y="76"/>
                  <a:pt x="587" y="82"/>
                  <a:pt x="582" y="83"/>
                </a:cubicBezTo>
                <a:cubicBezTo>
                  <a:pt x="579" y="80"/>
                  <a:pt x="581" y="78"/>
                  <a:pt x="583" y="75"/>
                </a:cubicBezTo>
                <a:cubicBezTo>
                  <a:pt x="587" y="76"/>
                  <a:pt x="590" y="79"/>
                  <a:pt x="594" y="82"/>
                </a:cubicBezTo>
                <a:cubicBezTo>
                  <a:pt x="593" y="85"/>
                  <a:pt x="590" y="84"/>
                  <a:pt x="587" y="85"/>
                </a:cubicBezTo>
                <a:close/>
                <a:moveTo>
                  <a:pt x="611" y="59"/>
                </a:moveTo>
                <a:cubicBezTo>
                  <a:pt x="612" y="63"/>
                  <a:pt x="611" y="67"/>
                  <a:pt x="606" y="70"/>
                </a:cubicBezTo>
                <a:cubicBezTo>
                  <a:pt x="605" y="67"/>
                  <a:pt x="603" y="66"/>
                  <a:pt x="600" y="67"/>
                </a:cubicBezTo>
                <a:cubicBezTo>
                  <a:pt x="600" y="66"/>
                  <a:pt x="608" y="63"/>
                  <a:pt x="611" y="59"/>
                </a:cubicBezTo>
                <a:close/>
                <a:moveTo>
                  <a:pt x="593" y="79"/>
                </a:moveTo>
                <a:cubicBezTo>
                  <a:pt x="592" y="77"/>
                  <a:pt x="594" y="75"/>
                  <a:pt x="593" y="73"/>
                </a:cubicBezTo>
                <a:cubicBezTo>
                  <a:pt x="595" y="72"/>
                  <a:pt x="597" y="73"/>
                  <a:pt x="598" y="76"/>
                </a:cubicBezTo>
                <a:cubicBezTo>
                  <a:pt x="596" y="79"/>
                  <a:pt x="595" y="78"/>
                  <a:pt x="593" y="79"/>
                </a:cubicBezTo>
                <a:close/>
                <a:moveTo>
                  <a:pt x="612" y="69"/>
                </a:moveTo>
                <a:cubicBezTo>
                  <a:pt x="613" y="65"/>
                  <a:pt x="616" y="62"/>
                  <a:pt x="615" y="58"/>
                </a:cubicBezTo>
                <a:cubicBezTo>
                  <a:pt x="616" y="57"/>
                  <a:pt x="616" y="59"/>
                  <a:pt x="616" y="59"/>
                </a:cubicBezTo>
                <a:cubicBezTo>
                  <a:pt x="619" y="61"/>
                  <a:pt x="623" y="58"/>
                  <a:pt x="625" y="62"/>
                </a:cubicBezTo>
                <a:cubicBezTo>
                  <a:pt x="620" y="62"/>
                  <a:pt x="617" y="68"/>
                  <a:pt x="612" y="69"/>
                </a:cubicBezTo>
                <a:close/>
                <a:moveTo>
                  <a:pt x="620" y="74"/>
                </a:moveTo>
                <a:cubicBezTo>
                  <a:pt x="616" y="78"/>
                  <a:pt x="614" y="73"/>
                  <a:pt x="610" y="78"/>
                </a:cubicBezTo>
                <a:cubicBezTo>
                  <a:pt x="609" y="76"/>
                  <a:pt x="609" y="74"/>
                  <a:pt x="610" y="73"/>
                </a:cubicBezTo>
                <a:cubicBezTo>
                  <a:pt x="613" y="72"/>
                  <a:pt x="617" y="71"/>
                  <a:pt x="620" y="74"/>
                </a:cubicBezTo>
                <a:close/>
                <a:moveTo>
                  <a:pt x="642" y="62"/>
                </a:moveTo>
                <a:cubicBezTo>
                  <a:pt x="639" y="63"/>
                  <a:pt x="636" y="62"/>
                  <a:pt x="633" y="65"/>
                </a:cubicBezTo>
                <a:cubicBezTo>
                  <a:pt x="632" y="63"/>
                  <a:pt x="634" y="62"/>
                  <a:pt x="633" y="60"/>
                </a:cubicBezTo>
                <a:cubicBezTo>
                  <a:pt x="636" y="58"/>
                  <a:pt x="639" y="58"/>
                  <a:pt x="642" y="62"/>
                </a:cubicBezTo>
                <a:close/>
                <a:moveTo>
                  <a:pt x="659" y="41"/>
                </a:moveTo>
                <a:cubicBezTo>
                  <a:pt x="653" y="42"/>
                  <a:pt x="658" y="46"/>
                  <a:pt x="653" y="49"/>
                </a:cubicBezTo>
                <a:cubicBezTo>
                  <a:pt x="652" y="49"/>
                  <a:pt x="651" y="48"/>
                  <a:pt x="649" y="49"/>
                </a:cubicBezTo>
                <a:cubicBezTo>
                  <a:pt x="648" y="44"/>
                  <a:pt x="654" y="34"/>
                  <a:pt x="659" y="41"/>
                </a:cubicBezTo>
                <a:close/>
                <a:moveTo>
                  <a:pt x="646" y="35"/>
                </a:moveTo>
                <a:cubicBezTo>
                  <a:pt x="646" y="39"/>
                  <a:pt x="643" y="42"/>
                  <a:pt x="639" y="45"/>
                </a:cubicBezTo>
                <a:cubicBezTo>
                  <a:pt x="638" y="44"/>
                  <a:pt x="639" y="43"/>
                  <a:pt x="640" y="42"/>
                </a:cubicBezTo>
                <a:cubicBezTo>
                  <a:pt x="641" y="40"/>
                  <a:pt x="639" y="41"/>
                  <a:pt x="638" y="38"/>
                </a:cubicBezTo>
                <a:cubicBezTo>
                  <a:pt x="640" y="37"/>
                  <a:pt x="639" y="35"/>
                  <a:pt x="641" y="34"/>
                </a:cubicBezTo>
                <a:cubicBezTo>
                  <a:pt x="643" y="34"/>
                  <a:pt x="644" y="36"/>
                  <a:pt x="646" y="35"/>
                </a:cubicBezTo>
                <a:close/>
                <a:moveTo>
                  <a:pt x="643" y="43"/>
                </a:moveTo>
                <a:cubicBezTo>
                  <a:pt x="643" y="52"/>
                  <a:pt x="632" y="57"/>
                  <a:pt x="622" y="56"/>
                </a:cubicBezTo>
                <a:cubicBezTo>
                  <a:pt x="622" y="51"/>
                  <a:pt x="631" y="55"/>
                  <a:pt x="633" y="49"/>
                </a:cubicBezTo>
                <a:cubicBezTo>
                  <a:pt x="632" y="47"/>
                  <a:pt x="630" y="47"/>
                  <a:pt x="628" y="47"/>
                </a:cubicBezTo>
                <a:cubicBezTo>
                  <a:pt x="628" y="45"/>
                  <a:pt x="629" y="43"/>
                  <a:pt x="632" y="41"/>
                </a:cubicBezTo>
                <a:cubicBezTo>
                  <a:pt x="633" y="46"/>
                  <a:pt x="638" y="48"/>
                  <a:pt x="643" y="43"/>
                </a:cubicBezTo>
                <a:close/>
                <a:moveTo>
                  <a:pt x="621" y="42"/>
                </a:moveTo>
                <a:cubicBezTo>
                  <a:pt x="627" y="46"/>
                  <a:pt x="618" y="47"/>
                  <a:pt x="622" y="51"/>
                </a:cubicBezTo>
                <a:cubicBezTo>
                  <a:pt x="620" y="52"/>
                  <a:pt x="617" y="51"/>
                  <a:pt x="618" y="53"/>
                </a:cubicBezTo>
                <a:cubicBezTo>
                  <a:pt x="617" y="54"/>
                  <a:pt x="616" y="52"/>
                  <a:pt x="615" y="51"/>
                </a:cubicBezTo>
                <a:cubicBezTo>
                  <a:pt x="620" y="48"/>
                  <a:pt x="615" y="45"/>
                  <a:pt x="621" y="42"/>
                </a:cubicBezTo>
                <a:close/>
                <a:moveTo>
                  <a:pt x="610" y="52"/>
                </a:moveTo>
                <a:cubicBezTo>
                  <a:pt x="612" y="56"/>
                  <a:pt x="605" y="56"/>
                  <a:pt x="604" y="58"/>
                </a:cubicBezTo>
                <a:cubicBezTo>
                  <a:pt x="600" y="52"/>
                  <a:pt x="609" y="54"/>
                  <a:pt x="610" y="52"/>
                </a:cubicBezTo>
                <a:close/>
                <a:moveTo>
                  <a:pt x="594" y="67"/>
                </a:moveTo>
                <a:cubicBezTo>
                  <a:pt x="595" y="66"/>
                  <a:pt x="588" y="65"/>
                  <a:pt x="587" y="73"/>
                </a:cubicBezTo>
                <a:cubicBezTo>
                  <a:pt x="578" y="68"/>
                  <a:pt x="598" y="57"/>
                  <a:pt x="600" y="50"/>
                </a:cubicBezTo>
                <a:cubicBezTo>
                  <a:pt x="602" y="56"/>
                  <a:pt x="597" y="61"/>
                  <a:pt x="594" y="67"/>
                </a:cubicBezTo>
                <a:close/>
                <a:moveTo>
                  <a:pt x="608" y="47"/>
                </a:moveTo>
                <a:cubicBezTo>
                  <a:pt x="607" y="51"/>
                  <a:pt x="602" y="47"/>
                  <a:pt x="604" y="50"/>
                </a:cubicBezTo>
                <a:cubicBezTo>
                  <a:pt x="600" y="53"/>
                  <a:pt x="603" y="43"/>
                  <a:pt x="598" y="46"/>
                </a:cubicBezTo>
                <a:cubicBezTo>
                  <a:pt x="596" y="43"/>
                  <a:pt x="601" y="46"/>
                  <a:pt x="603" y="42"/>
                </a:cubicBezTo>
                <a:cubicBezTo>
                  <a:pt x="604" y="46"/>
                  <a:pt x="606" y="44"/>
                  <a:pt x="608" y="47"/>
                </a:cubicBezTo>
                <a:close/>
                <a:moveTo>
                  <a:pt x="608" y="45"/>
                </a:moveTo>
                <a:cubicBezTo>
                  <a:pt x="606" y="40"/>
                  <a:pt x="605" y="41"/>
                  <a:pt x="604" y="37"/>
                </a:cubicBezTo>
                <a:cubicBezTo>
                  <a:pt x="607" y="36"/>
                  <a:pt x="613" y="42"/>
                  <a:pt x="608" y="45"/>
                </a:cubicBezTo>
                <a:close/>
                <a:moveTo>
                  <a:pt x="590" y="56"/>
                </a:moveTo>
                <a:cubicBezTo>
                  <a:pt x="585" y="52"/>
                  <a:pt x="591" y="49"/>
                  <a:pt x="588" y="45"/>
                </a:cubicBezTo>
                <a:cubicBezTo>
                  <a:pt x="594" y="43"/>
                  <a:pt x="594" y="53"/>
                  <a:pt x="590" y="56"/>
                </a:cubicBezTo>
                <a:close/>
                <a:moveTo>
                  <a:pt x="575" y="51"/>
                </a:moveTo>
                <a:cubicBezTo>
                  <a:pt x="572" y="43"/>
                  <a:pt x="582" y="48"/>
                  <a:pt x="585" y="43"/>
                </a:cubicBezTo>
                <a:cubicBezTo>
                  <a:pt x="587" y="51"/>
                  <a:pt x="576" y="43"/>
                  <a:pt x="575" y="51"/>
                </a:cubicBezTo>
                <a:close/>
                <a:moveTo>
                  <a:pt x="577" y="40"/>
                </a:moveTo>
                <a:cubicBezTo>
                  <a:pt x="586" y="38"/>
                  <a:pt x="577" y="35"/>
                  <a:pt x="583" y="31"/>
                </a:cubicBezTo>
                <a:cubicBezTo>
                  <a:pt x="584" y="31"/>
                  <a:pt x="585" y="32"/>
                  <a:pt x="586" y="33"/>
                </a:cubicBezTo>
                <a:cubicBezTo>
                  <a:pt x="585" y="37"/>
                  <a:pt x="585" y="49"/>
                  <a:pt x="577" y="40"/>
                </a:cubicBezTo>
                <a:close/>
                <a:moveTo>
                  <a:pt x="585" y="25"/>
                </a:moveTo>
                <a:cubicBezTo>
                  <a:pt x="590" y="29"/>
                  <a:pt x="583" y="33"/>
                  <a:pt x="581" y="28"/>
                </a:cubicBezTo>
                <a:cubicBezTo>
                  <a:pt x="582" y="25"/>
                  <a:pt x="582" y="27"/>
                  <a:pt x="585" y="25"/>
                </a:cubicBezTo>
                <a:close/>
                <a:moveTo>
                  <a:pt x="577" y="33"/>
                </a:moveTo>
                <a:cubicBezTo>
                  <a:pt x="578" y="38"/>
                  <a:pt x="573" y="40"/>
                  <a:pt x="569" y="39"/>
                </a:cubicBezTo>
                <a:cubicBezTo>
                  <a:pt x="571" y="35"/>
                  <a:pt x="570" y="34"/>
                  <a:pt x="574" y="29"/>
                </a:cubicBezTo>
                <a:cubicBezTo>
                  <a:pt x="574" y="29"/>
                  <a:pt x="574" y="35"/>
                  <a:pt x="577" y="33"/>
                </a:cubicBezTo>
                <a:close/>
                <a:moveTo>
                  <a:pt x="566" y="30"/>
                </a:moveTo>
                <a:cubicBezTo>
                  <a:pt x="565" y="32"/>
                  <a:pt x="567" y="35"/>
                  <a:pt x="567" y="38"/>
                </a:cubicBezTo>
                <a:cubicBezTo>
                  <a:pt x="564" y="41"/>
                  <a:pt x="563" y="37"/>
                  <a:pt x="560" y="39"/>
                </a:cubicBezTo>
                <a:cubicBezTo>
                  <a:pt x="560" y="37"/>
                  <a:pt x="560" y="36"/>
                  <a:pt x="562" y="34"/>
                </a:cubicBezTo>
                <a:cubicBezTo>
                  <a:pt x="560" y="34"/>
                  <a:pt x="559" y="33"/>
                  <a:pt x="557" y="31"/>
                </a:cubicBezTo>
                <a:cubicBezTo>
                  <a:pt x="552" y="33"/>
                  <a:pt x="556" y="36"/>
                  <a:pt x="552" y="38"/>
                </a:cubicBezTo>
                <a:cubicBezTo>
                  <a:pt x="547" y="23"/>
                  <a:pt x="559" y="31"/>
                  <a:pt x="566" y="30"/>
                </a:cubicBezTo>
                <a:close/>
                <a:moveTo>
                  <a:pt x="544" y="23"/>
                </a:moveTo>
                <a:cubicBezTo>
                  <a:pt x="549" y="21"/>
                  <a:pt x="542" y="27"/>
                  <a:pt x="540" y="28"/>
                </a:cubicBezTo>
                <a:cubicBezTo>
                  <a:pt x="542" y="32"/>
                  <a:pt x="545" y="26"/>
                  <a:pt x="546" y="30"/>
                </a:cubicBezTo>
                <a:cubicBezTo>
                  <a:pt x="540" y="33"/>
                  <a:pt x="549" y="37"/>
                  <a:pt x="544" y="39"/>
                </a:cubicBezTo>
                <a:cubicBezTo>
                  <a:pt x="541" y="32"/>
                  <a:pt x="537" y="28"/>
                  <a:pt x="536" y="24"/>
                </a:cubicBezTo>
                <a:cubicBezTo>
                  <a:pt x="539" y="20"/>
                  <a:pt x="541" y="29"/>
                  <a:pt x="544" y="23"/>
                </a:cubicBezTo>
                <a:close/>
                <a:moveTo>
                  <a:pt x="530" y="28"/>
                </a:moveTo>
                <a:cubicBezTo>
                  <a:pt x="528" y="31"/>
                  <a:pt x="534" y="35"/>
                  <a:pt x="529" y="38"/>
                </a:cubicBezTo>
                <a:cubicBezTo>
                  <a:pt x="531" y="39"/>
                  <a:pt x="532" y="37"/>
                  <a:pt x="534" y="40"/>
                </a:cubicBezTo>
                <a:cubicBezTo>
                  <a:pt x="536" y="39"/>
                  <a:pt x="535" y="37"/>
                  <a:pt x="534" y="36"/>
                </a:cubicBezTo>
                <a:cubicBezTo>
                  <a:pt x="539" y="36"/>
                  <a:pt x="537" y="41"/>
                  <a:pt x="545" y="42"/>
                </a:cubicBezTo>
                <a:cubicBezTo>
                  <a:pt x="541" y="45"/>
                  <a:pt x="540" y="48"/>
                  <a:pt x="543" y="51"/>
                </a:cubicBezTo>
                <a:cubicBezTo>
                  <a:pt x="540" y="52"/>
                  <a:pt x="537" y="54"/>
                  <a:pt x="535" y="51"/>
                </a:cubicBezTo>
                <a:cubicBezTo>
                  <a:pt x="539" y="49"/>
                  <a:pt x="537" y="44"/>
                  <a:pt x="541" y="45"/>
                </a:cubicBezTo>
                <a:cubicBezTo>
                  <a:pt x="536" y="38"/>
                  <a:pt x="529" y="48"/>
                  <a:pt x="524" y="39"/>
                </a:cubicBezTo>
                <a:cubicBezTo>
                  <a:pt x="529" y="35"/>
                  <a:pt x="523" y="29"/>
                  <a:pt x="530" y="28"/>
                </a:cubicBezTo>
                <a:close/>
                <a:moveTo>
                  <a:pt x="519" y="33"/>
                </a:moveTo>
                <a:cubicBezTo>
                  <a:pt x="520" y="40"/>
                  <a:pt x="513" y="40"/>
                  <a:pt x="511" y="47"/>
                </a:cubicBezTo>
                <a:cubicBezTo>
                  <a:pt x="506" y="44"/>
                  <a:pt x="512" y="41"/>
                  <a:pt x="511" y="38"/>
                </a:cubicBezTo>
                <a:cubicBezTo>
                  <a:pt x="517" y="39"/>
                  <a:pt x="515" y="34"/>
                  <a:pt x="519" y="33"/>
                </a:cubicBezTo>
                <a:close/>
                <a:moveTo>
                  <a:pt x="505" y="42"/>
                </a:moveTo>
                <a:cubicBezTo>
                  <a:pt x="502" y="48"/>
                  <a:pt x="506" y="48"/>
                  <a:pt x="502" y="52"/>
                </a:cubicBezTo>
                <a:cubicBezTo>
                  <a:pt x="501" y="49"/>
                  <a:pt x="504" y="44"/>
                  <a:pt x="499" y="46"/>
                </a:cubicBezTo>
                <a:cubicBezTo>
                  <a:pt x="494" y="44"/>
                  <a:pt x="503" y="46"/>
                  <a:pt x="505" y="42"/>
                </a:cubicBezTo>
                <a:close/>
                <a:moveTo>
                  <a:pt x="492" y="54"/>
                </a:moveTo>
                <a:cubicBezTo>
                  <a:pt x="496" y="50"/>
                  <a:pt x="495" y="51"/>
                  <a:pt x="500" y="48"/>
                </a:cubicBezTo>
                <a:cubicBezTo>
                  <a:pt x="502" y="52"/>
                  <a:pt x="495" y="55"/>
                  <a:pt x="494" y="58"/>
                </a:cubicBezTo>
                <a:cubicBezTo>
                  <a:pt x="493" y="56"/>
                  <a:pt x="491" y="55"/>
                  <a:pt x="489" y="57"/>
                </a:cubicBezTo>
                <a:cubicBezTo>
                  <a:pt x="487" y="49"/>
                  <a:pt x="484" y="54"/>
                  <a:pt x="481" y="54"/>
                </a:cubicBezTo>
                <a:cubicBezTo>
                  <a:pt x="477" y="49"/>
                  <a:pt x="485" y="52"/>
                  <a:pt x="487" y="47"/>
                </a:cubicBezTo>
                <a:cubicBezTo>
                  <a:pt x="488" y="53"/>
                  <a:pt x="492" y="49"/>
                  <a:pt x="492" y="54"/>
                </a:cubicBezTo>
                <a:close/>
                <a:moveTo>
                  <a:pt x="507" y="32"/>
                </a:moveTo>
                <a:cubicBezTo>
                  <a:pt x="508" y="34"/>
                  <a:pt x="505" y="34"/>
                  <a:pt x="504" y="32"/>
                </a:cubicBezTo>
                <a:cubicBezTo>
                  <a:pt x="504" y="35"/>
                  <a:pt x="505" y="37"/>
                  <a:pt x="501" y="37"/>
                </a:cubicBezTo>
                <a:cubicBezTo>
                  <a:pt x="501" y="35"/>
                  <a:pt x="502" y="34"/>
                  <a:pt x="500" y="32"/>
                </a:cubicBezTo>
                <a:cubicBezTo>
                  <a:pt x="503" y="28"/>
                  <a:pt x="505" y="34"/>
                  <a:pt x="507" y="32"/>
                </a:cubicBezTo>
                <a:close/>
                <a:moveTo>
                  <a:pt x="485" y="29"/>
                </a:moveTo>
                <a:cubicBezTo>
                  <a:pt x="489" y="32"/>
                  <a:pt x="483" y="33"/>
                  <a:pt x="484" y="36"/>
                </a:cubicBezTo>
                <a:cubicBezTo>
                  <a:pt x="485" y="36"/>
                  <a:pt x="488" y="37"/>
                  <a:pt x="486" y="39"/>
                </a:cubicBezTo>
                <a:cubicBezTo>
                  <a:pt x="491" y="40"/>
                  <a:pt x="494" y="34"/>
                  <a:pt x="500" y="39"/>
                </a:cubicBezTo>
                <a:cubicBezTo>
                  <a:pt x="496" y="39"/>
                  <a:pt x="489" y="42"/>
                  <a:pt x="486" y="46"/>
                </a:cubicBezTo>
                <a:cubicBezTo>
                  <a:pt x="482" y="42"/>
                  <a:pt x="483" y="34"/>
                  <a:pt x="476" y="36"/>
                </a:cubicBezTo>
                <a:cubicBezTo>
                  <a:pt x="477" y="32"/>
                  <a:pt x="483" y="35"/>
                  <a:pt x="485" y="29"/>
                </a:cubicBezTo>
                <a:close/>
                <a:moveTo>
                  <a:pt x="474" y="33"/>
                </a:moveTo>
                <a:cubicBezTo>
                  <a:pt x="471" y="36"/>
                  <a:pt x="468" y="36"/>
                  <a:pt x="474" y="42"/>
                </a:cubicBezTo>
                <a:cubicBezTo>
                  <a:pt x="472" y="46"/>
                  <a:pt x="469" y="46"/>
                  <a:pt x="465" y="43"/>
                </a:cubicBezTo>
                <a:cubicBezTo>
                  <a:pt x="468" y="41"/>
                  <a:pt x="467" y="40"/>
                  <a:pt x="466" y="41"/>
                </a:cubicBezTo>
                <a:cubicBezTo>
                  <a:pt x="467" y="37"/>
                  <a:pt x="470" y="33"/>
                  <a:pt x="469" y="29"/>
                </a:cubicBezTo>
                <a:cubicBezTo>
                  <a:pt x="472" y="26"/>
                  <a:pt x="470" y="35"/>
                  <a:pt x="474" y="33"/>
                </a:cubicBezTo>
                <a:close/>
                <a:moveTo>
                  <a:pt x="457" y="39"/>
                </a:moveTo>
                <a:cubicBezTo>
                  <a:pt x="461" y="47"/>
                  <a:pt x="449" y="43"/>
                  <a:pt x="445" y="44"/>
                </a:cubicBezTo>
                <a:cubicBezTo>
                  <a:pt x="445" y="37"/>
                  <a:pt x="442" y="48"/>
                  <a:pt x="438" y="42"/>
                </a:cubicBezTo>
                <a:cubicBezTo>
                  <a:pt x="446" y="36"/>
                  <a:pt x="450" y="47"/>
                  <a:pt x="457" y="39"/>
                </a:cubicBezTo>
                <a:close/>
                <a:moveTo>
                  <a:pt x="393" y="75"/>
                </a:moveTo>
                <a:cubicBezTo>
                  <a:pt x="392" y="74"/>
                  <a:pt x="391" y="73"/>
                  <a:pt x="390" y="71"/>
                </a:cubicBezTo>
                <a:cubicBezTo>
                  <a:pt x="390" y="76"/>
                  <a:pt x="386" y="78"/>
                  <a:pt x="382" y="79"/>
                </a:cubicBezTo>
                <a:cubicBezTo>
                  <a:pt x="380" y="72"/>
                  <a:pt x="392" y="73"/>
                  <a:pt x="391" y="68"/>
                </a:cubicBezTo>
                <a:cubicBezTo>
                  <a:pt x="395" y="67"/>
                  <a:pt x="399" y="73"/>
                  <a:pt x="393" y="75"/>
                </a:cubicBezTo>
                <a:close/>
                <a:moveTo>
                  <a:pt x="421" y="50"/>
                </a:moveTo>
                <a:cubicBezTo>
                  <a:pt x="417" y="56"/>
                  <a:pt x="415" y="48"/>
                  <a:pt x="411" y="52"/>
                </a:cubicBezTo>
                <a:cubicBezTo>
                  <a:pt x="410" y="50"/>
                  <a:pt x="412" y="48"/>
                  <a:pt x="415" y="46"/>
                </a:cubicBezTo>
                <a:cubicBezTo>
                  <a:pt x="419" y="47"/>
                  <a:pt x="417" y="48"/>
                  <a:pt x="421" y="50"/>
                </a:cubicBezTo>
                <a:close/>
                <a:moveTo>
                  <a:pt x="441" y="30"/>
                </a:moveTo>
                <a:cubicBezTo>
                  <a:pt x="443" y="34"/>
                  <a:pt x="435" y="35"/>
                  <a:pt x="434" y="37"/>
                </a:cubicBezTo>
                <a:cubicBezTo>
                  <a:pt x="432" y="34"/>
                  <a:pt x="432" y="31"/>
                  <a:pt x="435" y="29"/>
                </a:cubicBezTo>
                <a:cubicBezTo>
                  <a:pt x="433" y="35"/>
                  <a:pt x="438" y="34"/>
                  <a:pt x="441" y="30"/>
                </a:cubicBezTo>
                <a:close/>
                <a:moveTo>
                  <a:pt x="375" y="79"/>
                </a:moveTo>
                <a:cubicBezTo>
                  <a:pt x="375" y="82"/>
                  <a:pt x="364" y="82"/>
                  <a:pt x="365" y="78"/>
                </a:cubicBezTo>
                <a:cubicBezTo>
                  <a:pt x="367" y="79"/>
                  <a:pt x="370" y="79"/>
                  <a:pt x="373" y="75"/>
                </a:cubicBezTo>
                <a:cubicBezTo>
                  <a:pt x="375" y="76"/>
                  <a:pt x="371" y="81"/>
                  <a:pt x="375" y="79"/>
                </a:cubicBezTo>
                <a:close/>
                <a:moveTo>
                  <a:pt x="389" y="59"/>
                </a:moveTo>
                <a:cubicBezTo>
                  <a:pt x="388" y="57"/>
                  <a:pt x="397" y="55"/>
                  <a:pt x="391" y="54"/>
                </a:cubicBezTo>
                <a:cubicBezTo>
                  <a:pt x="390" y="49"/>
                  <a:pt x="396" y="55"/>
                  <a:pt x="398" y="54"/>
                </a:cubicBezTo>
                <a:cubicBezTo>
                  <a:pt x="400" y="50"/>
                  <a:pt x="404" y="44"/>
                  <a:pt x="408" y="48"/>
                </a:cubicBezTo>
                <a:cubicBezTo>
                  <a:pt x="402" y="58"/>
                  <a:pt x="397" y="53"/>
                  <a:pt x="389" y="59"/>
                </a:cubicBezTo>
                <a:close/>
                <a:moveTo>
                  <a:pt x="417" y="37"/>
                </a:moveTo>
                <a:cubicBezTo>
                  <a:pt x="418" y="40"/>
                  <a:pt x="411" y="43"/>
                  <a:pt x="409" y="38"/>
                </a:cubicBezTo>
                <a:cubicBezTo>
                  <a:pt x="412" y="35"/>
                  <a:pt x="415" y="39"/>
                  <a:pt x="417" y="37"/>
                </a:cubicBezTo>
                <a:close/>
                <a:moveTo>
                  <a:pt x="358" y="76"/>
                </a:moveTo>
                <a:cubicBezTo>
                  <a:pt x="358" y="77"/>
                  <a:pt x="359" y="77"/>
                  <a:pt x="360" y="76"/>
                </a:cubicBezTo>
                <a:cubicBezTo>
                  <a:pt x="361" y="78"/>
                  <a:pt x="359" y="78"/>
                  <a:pt x="359" y="77"/>
                </a:cubicBezTo>
                <a:cubicBezTo>
                  <a:pt x="356" y="79"/>
                  <a:pt x="361" y="80"/>
                  <a:pt x="362" y="80"/>
                </a:cubicBezTo>
                <a:cubicBezTo>
                  <a:pt x="363" y="81"/>
                  <a:pt x="361" y="83"/>
                  <a:pt x="360" y="82"/>
                </a:cubicBezTo>
                <a:cubicBezTo>
                  <a:pt x="359" y="82"/>
                  <a:pt x="359" y="83"/>
                  <a:pt x="360" y="84"/>
                </a:cubicBezTo>
                <a:cubicBezTo>
                  <a:pt x="359" y="84"/>
                  <a:pt x="358" y="83"/>
                  <a:pt x="359" y="82"/>
                </a:cubicBezTo>
                <a:cubicBezTo>
                  <a:pt x="357" y="80"/>
                  <a:pt x="355" y="83"/>
                  <a:pt x="353" y="80"/>
                </a:cubicBezTo>
                <a:cubicBezTo>
                  <a:pt x="356" y="80"/>
                  <a:pt x="357" y="78"/>
                  <a:pt x="357" y="75"/>
                </a:cubicBezTo>
                <a:cubicBezTo>
                  <a:pt x="358" y="74"/>
                  <a:pt x="358" y="76"/>
                  <a:pt x="358" y="76"/>
                </a:cubicBezTo>
                <a:close/>
                <a:moveTo>
                  <a:pt x="360" y="62"/>
                </a:moveTo>
                <a:cubicBezTo>
                  <a:pt x="360" y="60"/>
                  <a:pt x="361" y="60"/>
                  <a:pt x="364" y="57"/>
                </a:cubicBezTo>
                <a:cubicBezTo>
                  <a:pt x="365" y="58"/>
                  <a:pt x="364" y="59"/>
                  <a:pt x="363" y="60"/>
                </a:cubicBezTo>
                <a:cubicBezTo>
                  <a:pt x="368" y="59"/>
                  <a:pt x="367" y="66"/>
                  <a:pt x="373" y="63"/>
                </a:cubicBezTo>
                <a:cubicBezTo>
                  <a:pt x="369" y="71"/>
                  <a:pt x="366" y="57"/>
                  <a:pt x="360" y="62"/>
                </a:cubicBezTo>
                <a:close/>
                <a:moveTo>
                  <a:pt x="411" y="24"/>
                </a:moveTo>
                <a:cubicBezTo>
                  <a:pt x="414" y="24"/>
                  <a:pt x="417" y="24"/>
                  <a:pt x="420" y="24"/>
                </a:cubicBezTo>
                <a:cubicBezTo>
                  <a:pt x="420" y="33"/>
                  <a:pt x="415" y="24"/>
                  <a:pt x="411" y="26"/>
                </a:cubicBezTo>
                <a:cubicBezTo>
                  <a:pt x="411" y="24"/>
                  <a:pt x="409" y="22"/>
                  <a:pt x="410" y="21"/>
                </a:cubicBezTo>
                <a:cubicBezTo>
                  <a:pt x="409" y="16"/>
                  <a:pt x="413" y="23"/>
                  <a:pt x="411" y="24"/>
                </a:cubicBezTo>
                <a:close/>
                <a:moveTo>
                  <a:pt x="345" y="72"/>
                </a:moveTo>
                <a:cubicBezTo>
                  <a:pt x="348" y="76"/>
                  <a:pt x="353" y="68"/>
                  <a:pt x="356" y="72"/>
                </a:cubicBezTo>
                <a:cubicBezTo>
                  <a:pt x="347" y="73"/>
                  <a:pt x="349" y="82"/>
                  <a:pt x="342" y="79"/>
                </a:cubicBezTo>
                <a:cubicBezTo>
                  <a:pt x="343" y="77"/>
                  <a:pt x="344" y="77"/>
                  <a:pt x="345" y="79"/>
                </a:cubicBezTo>
                <a:cubicBezTo>
                  <a:pt x="344" y="69"/>
                  <a:pt x="333" y="76"/>
                  <a:pt x="328" y="73"/>
                </a:cubicBezTo>
                <a:cubicBezTo>
                  <a:pt x="337" y="69"/>
                  <a:pt x="343" y="70"/>
                  <a:pt x="347" y="67"/>
                </a:cubicBezTo>
                <a:cubicBezTo>
                  <a:pt x="347" y="68"/>
                  <a:pt x="346" y="70"/>
                  <a:pt x="345" y="72"/>
                </a:cubicBezTo>
                <a:close/>
                <a:moveTo>
                  <a:pt x="359" y="55"/>
                </a:moveTo>
                <a:cubicBezTo>
                  <a:pt x="358" y="52"/>
                  <a:pt x="355" y="49"/>
                  <a:pt x="361" y="48"/>
                </a:cubicBezTo>
                <a:cubicBezTo>
                  <a:pt x="364" y="51"/>
                  <a:pt x="363" y="53"/>
                  <a:pt x="359" y="55"/>
                </a:cubicBezTo>
                <a:close/>
                <a:moveTo>
                  <a:pt x="383" y="32"/>
                </a:moveTo>
                <a:cubicBezTo>
                  <a:pt x="384" y="37"/>
                  <a:pt x="378" y="37"/>
                  <a:pt x="376" y="35"/>
                </a:cubicBezTo>
                <a:cubicBezTo>
                  <a:pt x="377" y="38"/>
                  <a:pt x="371" y="40"/>
                  <a:pt x="374" y="44"/>
                </a:cubicBezTo>
                <a:cubicBezTo>
                  <a:pt x="372" y="44"/>
                  <a:pt x="371" y="42"/>
                  <a:pt x="369" y="44"/>
                </a:cubicBezTo>
                <a:cubicBezTo>
                  <a:pt x="371" y="38"/>
                  <a:pt x="376" y="32"/>
                  <a:pt x="383" y="32"/>
                </a:cubicBezTo>
                <a:close/>
                <a:moveTo>
                  <a:pt x="237" y="77"/>
                </a:moveTo>
                <a:cubicBezTo>
                  <a:pt x="235" y="74"/>
                  <a:pt x="241" y="76"/>
                  <a:pt x="242" y="74"/>
                </a:cubicBezTo>
                <a:cubicBezTo>
                  <a:pt x="244" y="77"/>
                  <a:pt x="246" y="79"/>
                  <a:pt x="242" y="81"/>
                </a:cubicBezTo>
                <a:cubicBezTo>
                  <a:pt x="241" y="80"/>
                  <a:pt x="239" y="75"/>
                  <a:pt x="237" y="77"/>
                </a:cubicBezTo>
                <a:close/>
                <a:moveTo>
                  <a:pt x="260" y="64"/>
                </a:moveTo>
                <a:cubicBezTo>
                  <a:pt x="263" y="62"/>
                  <a:pt x="265" y="60"/>
                  <a:pt x="264" y="58"/>
                </a:cubicBezTo>
                <a:cubicBezTo>
                  <a:pt x="269" y="59"/>
                  <a:pt x="262" y="67"/>
                  <a:pt x="261" y="70"/>
                </a:cubicBezTo>
                <a:cubicBezTo>
                  <a:pt x="260" y="69"/>
                  <a:pt x="259" y="68"/>
                  <a:pt x="258" y="67"/>
                </a:cubicBezTo>
                <a:cubicBezTo>
                  <a:pt x="260" y="66"/>
                  <a:pt x="260" y="68"/>
                  <a:pt x="261" y="68"/>
                </a:cubicBezTo>
                <a:cubicBezTo>
                  <a:pt x="263" y="67"/>
                  <a:pt x="261" y="66"/>
                  <a:pt x="260" y="64"/>
                </a:cubicBezTo>
                <a:close/>
                <a:moveTo>
                  <a:pt x="248" y="82"/>
                </a:moveTo>
                <a:cubicBezTo>
                  <a:pt x="246" y="79"/>
                  <a:pt x="249" y="77"/>
                  <a:pt x="251" y="74"/>
                </a:cubicBezTo>
                <a:cubicBezTo>
                  <a:pt x="254" y="79"/>
                  <a:pt x="253" y="81"/>
                  <a:pt x="248" y="82"/>
                </a:cubicBezTo>
                <a:close/>
                <a:moveTo>
                  <a:pt x="272" y="64"/>
                </a:moveTo>
                <a:cubicBezTo>
                  <a:pt x="267" y="59"/>
                  <a:pt x="278" y="60"/>
                  <a:pt x="275" y="58"/>
                </a:cubicBezTo>
                <a:cubicBezTo>
                  <a:pt x="281" y="58"/>
                  <a:pt x="276" y="64"/>
                  <a:pt x="272" y="64"/>
                </a:cubicBezTo>
                <a:close/>
                <a:moveTo>
                  <a:pt x="288" y="47"/>
                </a:moveTo>
                <a:cubicBezTo>
                  <a:pt x="290" y="49"/>
                  <a:pt x="293" y="49"/>
                  <a:pt x="289" y="43"/>
                </a:cubicBezTo>
                <a:cubicBezTo>
                  <a:pt x="293" y="42"/>
                  <a:pt x="291" y="44"/>
                  <a:pt x="293" y="47"/>
                </a:cubicBezTo>
                <a:cubicBezTo>
                  <a:pt x="294" y="45"/>
                  <a:pt x="293" y="44"/>
                  <a:pt x="295" y="42"/>
                </a:cubicBezTo>
                <a:cubicBezTo>
                  <a:pt x="294" y="46"/>
                  <a:pt x="299" y="44"/>
                  <a:pt x="301" y="48"/>
                </a:cubicBezTo>
                <a:cubicBezTo>
                  <a:pt x="301" y="50"/>
                  <a:pt x="300" y="51"/>
                  <a:pt x="298" y="53"/>
                </a:cubicBezTo>
                <a:cubicBezTo>
                  <a:pt x="301" y="45"/>
                  <a:pt x="291" y="50"/>
                  <a:pt x="291" y="53"/>
                </a:cubicBezTo>
                <a:cubicBezTo>
                  <a:pt x="286" y="54"/>
                  <a:pt x="290" y="49"/>
                  <a:pt x="288" y="47"/>
                </a:cubicBezTo>
                <a:close/>
                <a:moveTo>
                  <a:pt x="270" y="69"/>
                </a:moveTo>
                <a:cubicBezTo>
                  <a:pt x="271" y="70"/>
                  <a:pt x="270" y="71"/>
                  <a:pt x="269" y="71"/>
                </a:cubicBezTo>
                <a:cubicBezTo>
                  <a:pt x="270" y="72"/>
                  <a:pt x="272" y="72"/>
                  <a:pt x="273" y="74"/>
                </a:cubicBezTo>
                <a:cubicBezTo>
                  <a:pt x="273" y="72"/>
                  <a:pt x="274" y="71"/>
                  <a:pt x="276" y="73"/>
                </a:cubicBezTo>
                <a:cubicBezTo>
                  <a:pt x="271" y="76"/>
                  <a:pt x="270" y="79"/>
                  <a:pt x="267" y="82"/>
                </a:cubicBezTo>
                <a:cubicBezTo>
                  <a:pt x="266" y="77"/>
                  <a:pt x="267" y="73"/>
                  <a:pt x="270" y="69"/>
                </a:cubicBezTo>
                <a:close/>
                <a:moveTo>
                  <a:pt x="303" y="47"/>
                </a:moveTo>
                <a:cubicBezTo>
                  <a:pt x="304" y="45"/>
                  <a:pt x="306" y="45"/>
                  <a:pt x="308" y="47"/>
                </a:cubicBezTo>
                <a:cubicBezTo>
                  <a:pt x="307" y="48"/>
                  <a:pt x="306" y="47"/>
                  <a:pt x="306" y="46"/>
                </a:cubicBezTo>
                <a:cubicBezTo>
                  <a:pt x="305" y="48"/>
                  <a:pt x="311" y="52"/>
                  <a:pt x="306" y="56"/>
                </a:cubicBezTo>
                <a:cubicBezTo>
                  <a:pt x="302" y="52"/>
                  <a:pt x="307" y="50"/>
                  <a:pt x="303" y="47"/>
                </a:cubicBezTo>
                <a:close/>
                <a:moveTo>
                  <a:pt x="329" y="32"/>
                </a:moveTo>
                <a:cubicBezTo>
                  <a:pt x="331" y="34"/>
                  <a:pt x="329" y="35"/>
                  <a:pt x="328" y="36"/>
                </a:cubicBezTo>
                <a:cubicBezTo>
                  <a:pt x="330" y="40"/>
                  <a:pt x="332" y="38"/>
                  <a:pt x="334" y="41"/>
                </a:cubicBezTo>
                <a:cubicBezTo>
                  <a:pt x="329" y="42"/>
                  <a:pt x="323" y="36"/>
                  <a:pt x="329" y="32"/>
                </a:cubicBezTo>
                <a:close/>
                <a:moveTo>
                  <a:pt x="326" y="47"/>
                </a:moveTo>
                <a:cubicBezTo>
                  <a:pt x="316" y="49"/>
                  <a:pt x="319" y="57"/>
                  <a:pt x="314" y="62"/>
                </a:cubicBezTo>
                <a:cubicBezTo>
                  <a:pt x="312" y="62"/>
                  <a:pt x="312" y="61"/>
                  <a:pt x="313" y="61"/>
                </a:cubicBezTo>
                <a:cubicBezTo>
                  <a:pt x="312" y="60"/>
                  <a:pt x="311" y="61"/>
                  <a:pt x="310" y="61"/>
                </a:cubicBezTo>
                <a:cubicBezTo>
                  <a:pt x="308" y="57"/>
                  <a:pt x="315" y="55"/>
                  <a:pt x="317" y="54"/>
                </a:cubicBezTo>
                <a:cubicBezTo>
                  <a:pt x="315" y="53"/>
                  <a:pt x="314" y="53"/>
                  <a:pt x="312" y="54"/>
                </a:cubicBezTo>
                <a:cubicBezTo>
                  <a:pt x="316" y="51"/>
                  <a:pt x="319" y="39"/>
                  <a:pt x="326" y="47"/>
                </a:cubicBezTo>
                <a:close/>
                <a:moveTo>
                  <a:pt x="296" y="76"/>
                </a:moveTo>
                <a:cubicBezTo>
                  <a:pt x="295" y="74"/>
                  <a:pt x="297" y="75"/>
                  <a:pt x="298" y="74"/>
                </a:cubicBezTo>
                <a:cubicBezTo>
                  <a:pt x="294" y="73"/>
                  <a:pt x="294" y="74"/>
                  <a:pt x="293" y="69"/>
                </a:cubicBezTo>
                <a:cubicBezTo>
                  <a:pt x="294" y="68"/>
                  <a:pt x="295" y="70"/>
                  <a:pt x="296" y="71"/>
                </a:cubicBezTo>
                <a:cubicBezTo>
                  <a:pt x="297" y="70"/>
                  <a:pt x="296" y="69"/>
                  <a:pt x="296" y="69"/>
                </a:cubicBezTo>
                <a:cubicBezTo>
                  <a:pt x="297" y="68"/>
                  <a:pt x="299" y="70"/>
                  <a:pt x="298" y="71"/>
                </a:cubicBezTo>
                <a:cubicBezTo>
                  <a:pt x="298" y="72"/>
                  <a:pt x="299" y="73"/>
                  <a:pt x="300" y="72"/>
                </a:cubicBezTo>
                <a:cubicBezTo>
                  <a:pt x="302" y="75"/>
                  <a:pt x="297" y="76"/>
                  <a:pt x="296" y="76"/>
                </a:cubicBezTo>
                <a:close/>
                <a:moveTo>
                  <a:pt x="334" y="66"/>
                </a:moveTo>
                <a:cubicBezTo>
                  <a:pt x="330" y="68"/>
                  <a:pt x="327" y="68"/>
                  <a:pt x="324" y="65"/>
                </a:cubicBezTo>
                <a:cubicBezTo>
                  <a:pt x="327" y="63"/>
                  <a:pt x="333" y="65"/>
                  <a:pt x="330" y="59"/>
                </a:cubicBezTo>
                <a:cubicBezTo>
                  <a:pt x="332" y="56"/>
                  <a:pt x="333" y="62"/>
                  <a:pt x="335" y="63"/>
                </a:cubicBezTo>
                <a:cubicBezTo>
                  <a:pt x="334" y="64"/>
                  <a:pt x="333" y="65"/>
                  <a:pt x="334" y="66"/>
                </a:cubicBezTo>
                <a:close/>
                <a:moveTo>
                  <a:pt x="347" y="54"/>
                </a:moveTo>
                <a:cubicBezTo>
                  <a:pt x="345" y="50"/>
                  <a:pt x="346" y="47"/>
                  <a:pt x="345" y="44"/>
                </a:cubicBezTo>
                <a:cubicBezTo>
                  <a:pt x="351" y="43"/>
                  <a:pt x="351" y="50"/>
                  <a:pt x="347" y="54"/>
                </a:cubicBezTo>
                <a:close/>
                <a:moveTo>
                  <a:pt x="356" y="34"/>
                </a:moveTo>
                <a:cubicBezTo>
                  <a:pt x="359" y="38"/>
                  <a:pt x="355" y="40"/>
                  <a:pt x="356" y="43"/>
                </a:cubicBezTo>
                <a:cubicBezTo>
                  <a:pt x="354" y="44"/>
                  <a:pt x="353" y="42"/>
                  <a:pt x="352" y="41"/>
                </a:cubicBezTo>
                <a:cubicBezTo>
                  <a:pt x="357" y="39"/>
                  <a:pt x="352" y="36"/>
                  <a:pt x="356" y="34"/>
                </a:cubicBezTo>
                <a:close/>
                <a:moveTo>
                  <a:pt x="340" y="49"/>
                </a:moveTo>
                <a:cubicBezTo>
                  <a:pt x="338" y="52"/>
                  <a:pt x="335" y="55"/>
                  <a:pt x="339" y="59"/>
                </a:cubicBezTo>
                <a:cubicBezTo>
                  <a:pt x="334" y="59"/>
                  <a:pt x="334" y="51"/>
                  <a:pt x="334" y="48"/>
                </a:cubicBezTo>
                <a:cubicBezTo>
                  <a:pt x="330" y="47"/>
                  <a:pt x="330" y="48"/>
                  <a:pt x="327" y="51"/>
                </a:cubicBezTo>
                <a:cubicBezTo>
                  <a:pt x="326" y="49"/>
                  <a:pt x="331" y="47"/>
                  <a:pt x="329" y="44"/>
                </a:cubicBezTo>
                <a:cubicBezTo>
                  <a:pt x="331" y="44"/>
                  <a:pt x="337" y="50"/>
                  <a:pt x="336" y="44"/>
                </a:cubicBezTo>
                <a:cubicBezTo>
                  <a:pt x="339" y="42"/>
                  <a:pt x="336" y="47"/>
                  <a:pt x="340" y="49"/>
                </a:cubicBezTo>
                <a:close/>
                <a:moveTo>
                  <a:pt x="348" y="29"/>
                </a:moveTo>
                <a:cubicBezTo>
                  <a:pt x="347" y="34"/>
                  <a:pt x="343" y="37"/>
                  <a:pt x="338" y="41"/>
                </a:cubicBezTo>
                <a:cubicBezTo>
                  <a:pt x="339" y="34"/>
                  <a:pt x="343" y="30"/>
                  <a:pt x="348" y="26"/>
                </a:cubicBezTo>
                <a:cubicBezTo>
                  <a:pt x="349" y="28"/>
                  <a:pt x="342" y="33"/>
                  <a:pt x="348" y="29"/>
                </a:cubicBezTo>
                <a:close/>
                <a:moveTo>
                  <a:pt x="332" y="37"/>
                </a:moveTo>
                <a:cubicBezTo>
                  <a:pt x="331" y="30"/>
                  <a:pt x="333" y="26"/>
                  <a:pt x="336" y="23"/>
                </a:cubicBezTo>
                <a:cubicBezTo>
                  <a:pt x="335" y="27"/>
                  <a:pt x="338" y="31"/>
                  <a:pt x="332" y="37"/>
                </a:cubicBezTo>
                <a:close/>
                <a:moveTo>
                  <a:pt x="332" y="24"/>
                </a:moveTo>
                <a:cubicBezTo>
                  <a:pt x="330" y="24"/>
                  <a:pt x="329" y="25"/>
                  <a:pt x="329" y="26"/>
                </a:cubicBezTo>
                <a:cubicBezTo>
                  <a:pt x="328" y="27"/>
                  <a:pt x="327" y="24"/>
                  <a:pt x="325" y="26"/>
                </a:cubicBezTo>
                <a:cubicBezTo>
                  <a:pt x="325" y="27"/>
                  <a:pt x="325" y="28"/>
                  <a:pt x="323" y="29"/>
                </a:cubicBezTo>
                <a:cubicBezTo>
                  <a:pt x="321" y="26"/>
                  <a:pt x="325" y="23"/>
                  <a:pt x="326" y="20"/>
                </a:cubicBezTo>
                <a:cubicBezTo>
                  <a:pt x="328" y="23"/>
                  <a:pt x="330" y="21"/>
                  <a:pt x="332" y="24"/>
                </a:cubicBezTo>
                <a:close/>
                <a:moveTo>
                  <a:pt x="319" y="27"/>
                </a:moveTo>
                <a:cubicBezTo>
                  <a:pt x="317" y="29"/>
                  <a:pt x="316" y="28"/>
                  <a:pt x="317" y="27"/>
                </a:cubicBezTo>
                <a:cubicBezTo>
                  <a:pt x="317" y="25"/>
                  <a:pt x="310" y="31"/>
                  <a:pt x="314" y="29"/>
                </a:cubicBezTo>
                <a:cubicBezTo>
                  <a:pt x="316" y="32"/>
                  <a:pt x="310" y="31"/>
                  <a:pt x="309" y="28"/>
                </a:cubicBezTo>
                <a:cubicBezTo>
                  <a:pt x="313" y="24"/>
                  <a:pt x="316" y="23"/>
                  <a:pt x="319" y="27"/>
                </a:cubicBezTo>
                <a:close/>
                <a:moveTo>
                  <a:pt x="304" y="30"/>
                </a:moveTo>
                <a:cubicBezTo>
                  <a:pt x="302" y="37"/>
                  <a:pt x="308" y="34"/>
                  <a:pt x="309" y="40"/>
                </a:cubicBezTo>
                <a:cubicBezTo>
                  <a:pt x="311" y="33"/>
                  <a:pt x="316" y="36"/>
                  <a:pt x="323" y="31"/>
                </a:cubicBezTo>
                <a:cubicBezTo>
                  <a:pt x="323" y="33"/>
                  <a:pt x="322" y="35"/>
                  <a:pt x="323" y="36"/>
                </a:cubicBezTo>
                <a:cubicBezTo>
                  <a:pt x="320" y="38"/>
                  <a:pt x="313" y="35"/>
                  <a:pt x="315" y="41"/>
                </a:cubicBezTo>
                <a:cubicBezTo>
                  <a:pt x="314" y="42"/>
                  <a:pt x="308" y="38"/>
                  <a:pt x="309" y="42"/>
                </a:cubicBezTo>
                <a:cubicBezTo>
                  <a:pt x="306" y="39"/>
                  <a:pt x="302" y="42"/>
                  <a:pt x="299" y="39"/>
                </a:cubicBezTo>
                <a:cubicBezTo>
                  <a:pt x="304" y="36"/>
                  <a:pt x="297" y="32"/>
                  <a:pt x="304" y="30"/>
                </a:cubicBezTo>
                <a:close/>
                <a:moveTo>
                  <a:pt x="278" y="50"/>
                </a:moveTo>
                <a:cubicBezTo>
                  <a:pt x="276" y="50"/>
                  <a:pt x="275" y="49"/>
                  <a:pt x="273" y="47"/>
                </a:cubicBezTo>
                <a:cubicBezTo>
                  <a:pt x="276" y="45"/>
                  <a:pt x="277" y="46"/>
                  <a:pt x="277" y="49"/>
                </a:cubicBezTo>
                <a:cubicBezTo>
                  <a:pt x="277" y="42"/>
                  <a:pt x="283" y="46"/>
                  <a:pt x="284" y="44"/>
                </a:cubicBezTo>
                <a:cubicBezTo>
                  <a:pt x="290" y="47"/>
                  <a:pt x="282" y="46"/>
                  <a:pt x="278" y="50"/>
                </a:cubicBezTo>
                <a:close/>
                <a:moveTo>
                  <a:pt x="298" y="25"/>
                </a:moveTo>
                <a:cubicBezTo>
                  <a:pt x="303" y="25"/>
                  <a:pt x="295" y="32"/>
                  <a:pt x="295" y="35"/>
                </a:cubicBezTo>
                <a:cubicBezTo>
                  <a:pt x="292" y="34"/>
                  <a:pt x="289" y="37"/>
                  <a:pt x="286" y="33"/>
                </a:cubicBezTo>
                <a:cubicBezTo>
                  <a:pt x="288" y="32"/>
                  <a:pt x="289" y="31"/>
                  <a:pt x="288" y="29"/>
                </a:cubicBezTo>
                <a:cubicBezTo>
                  <a:pt x="292" y="35"/>
                  <a:pt x="294" y="26"/>
                  <a:pt x="298" y="25"/>
                </a:cubicBezTo>
                <a:close/>
                <a:moveTo>
                  <a:pt x="272" y="47"/>
                </a:moveTo>
                <a:cubicBezTo>
                  <a:pt x="269" y="51"/>
                  <a:pt x="267" y="48"/>
                  <a:pt x="265" y="50"/>
                </a:cubicBezTo>
                <a:cubicBezTo>
                  <a:pt x="262" y="45"/>
                  <a:pt x="270" y="44"/>
                  <a:pt x="272" y="47"/>
                </a:cubicBezTo>
                <a:close/>
                <a:moveTo>
                  <a:pt x="230" y="75"/>
                </a:moveTo>
                <a:cubicBezTo>
                  <a:pt x="231" y="76"/>
                  <a:pt x="230" y="76"/>
                  <a:pt x="230" y="77"/>
                </a:cubicBezTo>
                <a:cubicBezTo>
                  <a:pt x="229" y="77"/>
                  <a:pt x="229" y="78"/>
                  <a:pt x="230" y="79"/>
                </a:cubicBezTo>
                <a:cubicBezTo>
                  <a:pt x="228" y="79"/>
                  <a:pt x="224" y="71"/>
                  <a:pt x="219" y="72"/>
                </a:cubicBezTo>
                <a:cubicBezTo>
                  <a:pt x="219" y="67"/>
                  <a:pt x="226" y="60"/>
                  <a:pt x="230" y="66"/>
                </a:cubicBezTo>
                <a:cubicBezTo>
                  <a:pt x="229" y="66"/>
                  <a:pt x="228" y="65"/>
                  <a:pt x="227" y="64"/>
                </a:cubicBezTo>
                <a:cubicBezTo>
                  <a:pt x="226" y="65"/>
                  <a:pt x="228" y="66"/>
                  <a:pt x="228" y="67"/>
                </a:cubicBezTo>
                <a:cubicBezTo>
                  <a:pt x="225" y="68"/>
                  <a:pt x="223" y="67"/>
                  <a:pt x="219" y="70"/>
                </a:cubicBezTo>
                <a:cubicBezTo>
                  <a:pt x="221" y="72"/>
                  <a:pt x="224" y="68"/>
                  <a:pt x="226" y="69"/>
                </a:cubicBezTo>
                <a:cubicBezTo>
                  <a:pt x="226" y="72"/>
                  <a:pt x="225" y="77"/>
                  <a:pt x="230" y="75"/>
                </a:cubicBezTo>
                <a:close/>
                <a:moveTo>
                  <a:pt x="256" y="49"/>
                </a:moveTo>
                <a:cubicBezTo>
                  <a:pt x="255" y="54"/>
                  <a:pt x="254" y="47"/>
                  <a:pt x="252" y="45"/>
                </a:cubicBezTo>
                <a:cubicBezTo>
                  <a:pt x="255" y="42"/>
                  <a:pt x="258" y="42"/>
                  <a:pt x="261" y="45"/>
                </a:cubicBezTo>
                <a:cubicBezTo>
                  <a:pt x="262" y="48"/>
                  <a:pt x="259" y="45"/>
                  <a:pt x="258" y="44"/>
                </a:cubicBezTo>
                <a:cubicBezTo>
                  <a:pt x="256" y="46"/>
                  <a:pt x="255" y="47"/>
                  <a:pt x="256" y="49"/>
                </a:cubicBezTo>
                <a:close/>
                <a:moveTo>
                  <a:pt x="280" y="28"/>
                </a:moveTo>
                <a:cubicBezTo>
                  <a:pt x="285" y="18"/>
                  <a:pt x="292" y="27"/>
                  <a:pt x="280" y="28"/>
                </a:cubicBezTo>
                <a:close/>
                <a:moveTo>
                  <a:pt x="277" y="22"/>
                </a:moveTo>
                <a:cubicBezTo>
                  <a:pt x="280" y="21"/>
                  <a:pt x="278" y="29"/>
                  <a:pt x="278" y="32"/>
                </a:cubicBezTo>
                <a:cubicBezTo>
                  <a:pt x="274" y="34"/>
                  <a:pt x="277" y="28"/>
                  <a:pt x="276" y="27"/>
                </a:cubicBezTo>
                <a:cubicBezTo>
                  <a:pt x="272" y="24"/>
                  <a:pt x="273" y="30"/>
                  <a:pt x="270" y="31"/>
                </a:cubicBezTo>
                <a:cubicBezTo>
                  <a:pt x="266" y="24"/>
                  <a:pt x="277" y="25"/>
                  <a:pt x="277" y="22"/>
                </a:cubicBezTo>
                <a:close/>
                <a:moveTo>
                  <a:pt x="266" y="32"/>
                </a:moveTo>
                <a:cubicBezTo>
                  <a:pt x="269" y="36"/>
                  <a:pt x="267" y="40"/>
                  <a:pt x="271" y="35"/>
                </a:cubicBezTo>
                <a:cubicBezTo>
                  <a:pt x="274" y="41"/>
                  <a:pt x="266" y="39"/>
                  <a:pt x="263" y="40"/>
                </a:cubicBezTo>
                <a:cubicBezTo>
                  <a:pt x="261" y="36"/>
                  <a:pt x="260" y="38"/>
                  <a:pt x="259" y="34"/>
                </a:cubicBezTo>
                <a:cubicBezTo>
                  <a:pt x="262" y="33"/>
                  <a:pt x="264" y="33"/>
                  <a:pt x="266" y="32"/>
                </a:cubicBezTo>
                <a:close/>
                <a:moveTo>
                  <a:pt x="247" y="41"/>
                </a:moveTo>
                <a:cubicBezTo>
                  <a:pt x="249" y="44"/>
                  <a:pt x="243" y="46"/>
                  <a:pt x="244" y="49"/>
                </a:cubicBezTo>
                <a:cubicBezTo>
                  <a:pt x="243" y="50"/>
                  <a:pt x="242" y="48"/>
                  <a:pt x="243" y="47"/>
                </a:cubicBezTo>
                <a:cubicBezTo>
                  <a:pt x="242" y="46"/>
                  <a:pt x="241" y="46"/>
                  <a:pt x="241" y="47"/>
                </a:cubicBezTo>
                <a:cubicBezTo>
                  <a:pt x="240" y="45"/>
                  <a:pt x="241" y="45"/>
                  <a:pt x="242" y="46"/>
                </a:cubicBezTo>
                <a:cubicBezTo>
                  <a:pt x="246" y="44"/>
                  <a:pt x="244" y="41"/>
                  <a:pt x="247" y="41"/>
                </a:cubicBezTo>
                <a:close/>
                <a:moveTo>
                  <a:pt x="191" y="73"/>
                </a:moveTo>
                <a:cubicBezTo>
                  <a:pt x="190" y="69"/>
                  <a:pt x="191" y="71"/>
                  <a:pt x="188" y="74"/>
                </a:cubicBezTo>
                <a:cubicBezTo>
                  <a:pt x="187" y="71"/>
                  <a:pt x="187" y="69"/>
                  <a:pt x="189" y="67"/>
                </a:cubicBezTo>
                <a:cubicBezTo>
                  <a:pt x="193" y="67"/>
                  <a:pt x="195" y="71"/>
                  <a:pt x="191" y="73"/>
                </a:cubicBezTo>
                <a:close/>
                <a:moveTo>
                  <a:pt x="215" y="53"/>
                </a:moveTo>
                <a:cubicBezTo>
                  <a:pt x="214" y="54"/>
                  <a:pt x="213" y="53"/>
                  <a:pt x="213" y="52"/>
                </a:cubicBezTo>
                <a:cubicBezTo>
                  <a:pt x="212" y="51"/>
                  <a:pt x="211" y="52"/>
                  <a:pt x="211" y="52"/>
                </a:cubicBezTo>
                <a:cubicBezTo>
                  <a:pt x="208" y="51"/>
                  <a:pt x="218" y="49"/>
                  <a:pt x="212" y="49"/>
                </a:cubicBezTo>
                <a:cubicBezTo>
                  <a:pt x="212" y="45"/>
                  <a:pt x="221" y="48"/>
                  <a:pt x="222" y="41"/>
                </a:cubicBezTo>
                <a:cubicBezTo>
                  <a:pt x="224" y="45"/>
                  <a:pt x="227" y="40"/>
                  <a:pt x="229" y="45"/>
                </a:cubicBezTo>
                <a:cubicBezTo>
                  <a:pt x="224" y="46"/>
                  <a:pt x="215" y="46"/>
                  <a:pt x="215" y="53"/>
                </a:cubicBezTo>
                <a:close/>
                <a:moveTo>
                  <a:pt x="259" y="29"/>
                </a:moveTo>
                <a:cubicBezTo>
                  <a:pt x="253" y="28"/>
                  <a:pt x="253" y="37"/>
                  <a:pt x="247" y="36"/>
                </a:cubicBezTo>
                <a:cubicBezTo>
                  <a:pt x="246" y="34"/>
                  <a:pt x="254" y="24"/>
                  <a:pt x="254" y="29"/>
                </a:cubicBezTo>
                <a:cubicBezTo>
                  <a:pt x="255" y="27"/>
                  <a:pt x="257" y="25"/>
                  <a:pt x="256" y="22"/>
                </a:cubicBezTo>
                <a:cubicBezTo>
                  <a:pt x="261" y="21"/>
                  <a:pt x="256" y="27"/>
                  <a:pt x="259" y="29"/>
                </a:cubicBezTo>
                <a:close/>
                <a:moveTo>
                  <a:pt x="236" y="29"/>
                </a:moveTo>
                <a:cubicBezTo>
                  <a:pt x="239" y="33"/>
                  <a:pt x="234" y="35"/>
                  <a:pt x="237" y="39"/>
                </a:cubicBezTo>
                <a:cubicBezTo>
                  <a:pt x="235" y="40"/>
                  <a:pt x="235" y="38"/>
                  <a:pt x="236" y="38"/>
                </a:cubicBezTo>
                <a:cubicBezTo>
                  <a:pt x="234" y="35"/>
                  <a:pt x="231" y="43"/>
                  <a:pt x="230" y="37"/>
                </a:cubicBezTo>
                <a:cubicBezTo>
                  <a:pt x="230" y="36"/>
                  <a:pt x="231" y="37"/>
                  <a:pt x="232" y="37"/>
                </a:cubicBezTo>
                <a:cubicBezTo>
                  <a:pt x="237" y="35"/>
                  <a:pt x="230" y="31"/>
                  <a:pt x="236" y="29"/>
                </a:cubicBezTo>
                <a:close/>
                <a:moveTo>
                  <a:pt x="203" y="54"/>
                </a:moveTo>
                <a:cubicBezTo>
                  <a:pt x="203" y="57"/>
                  <a:pt x="205" y="59"/>
                  <a:pt x="205" y="62"/>
                </a:cubicBezTo>
                <a:cubicBezTo>
                  <a:pt x="203" y="65"/>
                  <a:pt x="198" y="58"/>
                  <a:pt x="202" y="64"/>
                </a:cubicBezTo>
                <a:cubicBezTo>
                  <a:pt x="200" y="65"/>
                  <a:pt x="196" y="61"/>
                  <a:pt x="200" y="66"/>
                </a:cubicBezTo>
                <a:cubicBezTo>
                  <a:pt x="197" y="65"/>
                  <a:pt x="192" y="66"/>
                  <a:pt x="192" y="61"/>
                </a:cubicBezTo>
                <a:cubicBezTo>
                  <a:pt x="199" y="65"/>
                  <a:pt x="198" y="59"/>
                  <a:pt x="203" y="54"/>
                </a:cubicBezTo>
                <a:close/>
                <a:moveTo>
                  <a:pt x="82" y="61"/>
                </a:moveTo>
                <a:cubicBezTo>
                  <a:pt x="76" y="60"/>
                  <a:pt x="82" y="52"/>
                  <a:pt x="75" y="59"/>
                </a:cubicBezTo>
                <a:cubicBezTo>
                  <a:pt x="74" y="55"/>
                  <a:pt x="83" y="51"/>
                  <a:pt x="89" y="47"/>
                </a:cubicBezTo>
                <a:cubicBezTo>
                  <a:pt x="90" y="50"/>
                  <a:pt x="90" y="52"/>
                  <a:pt x="91" y="54"/>
                </a:cubicBezTo>
                <a:cubicBezTo>
                  <a:pt x="85" y="55"/>
                  <a:pt x="83" y="55"/>
                  <a:pt x="82" y="61"/>
                </a:cubicBezTo>
                <a:close/>
                <a:moveTo>
                  <a:pt x="106" y="38"/>
                </a:moveTo>
                <a:cubicBezTo>
                  <a:pt x="110" y="35"/>
                  <a:pt x="106" y="44"/>
                  <a:pt x="109" y="41"/>
                </a:cubicBezTo>
                <a:cubicBezTo>
                  <a:pt x="110" y="43"/>
                  <a:pt x="107" y="44"/>
                  <a:pt x="106" y="45"/>
                </a:cubicBezTo>
                <a:cubicBezTo>
                  <a:pt x="102" y="43"/>
                  <a:pt x="107" y="41"/>
                  <a:pt x="106" y="38"/>
                </a:cubicBezTo>
                <a:close/>
                <a:moveTo>
                  <a:pt x="80" y="70"/>
                </a:moveTo>
                <a:cubicBezTo>
                  <a:pt x="75" y="67"/>
                  <a:pt x="86" y="62"/>
                  <a:pt x="88" y="67"/>
                </a:cubicBezTo>
                <a:cubicBezTo>
                  <a:pt x="85" y="70"/>
                  <a:pt x="83" y="65"/>
                  <a:pt x="80" y="70"/>
                </a:cubicBezTo>
                <a:close/>
                <a:moveTo>
                  <a:pt x="151" y="43"/>
                </a:moveTo>
                <a:cubicBezTo>
                  <a:pt x="156" y="38"/>
                  <a:pt x="151" y="38"/>
                  <a:pt x="159" y="37"/>
                </a:cubicBezTo>
                <a:cubicBezTo>
                  <a:pt x="159" y="38"/>
                  <a:pt x="158" y="38"/>
                  <a:pt x="158" y="38"/>
                </a:cubicBezTo>
                <a:cubicBezTo>
                  <a:pt x="156" y="39"/>
                  <a:pt x="158" y="40"/>
                  <a:pt x="159" y="42"/>
                </a:cubicBezTo>
                <a:cubicBezTo>
                  <a:pt x="156" y="45"/>
                  <a:pt x="154" y="41"/>
                  <a:pt x="151" y="43"/>
                </a:cubicBezTo>
                <a:close/>
                <a:moveTo>
                  <a:pt x="121" y="68"/>
                </a:moveTo>
                <a:cubicBezTo>
                  <a:pt x="123" y="69"/>
                  <a:pt x="124" y="71"/>
                  <a:pt x="125" y="72"/>
                </a:cubicBezTo>
                <a:cubicBezTo>
                  <a:pt x="121" y="76"/>
                  <a:pt x="116" y="70"/>
                  <a:pt x="121" y="68"/>
                </a:cubicBezTo>
                <a:close/>
                <a:moveTo>
                  <a:pt x="170" y="40"/>
                </a:moveTo>
                <a:cubicBezTo>
                  <a:pt x="172" y="45"/>
                  <a:pt x="170" y="45"/>
                  <a:pt x="165" y="48"/>
                </a:cubicBezTo>
                <a:cubicBezTo>
                  <a:pt x="161" y="44"/>
                  <a:pt x="169" y="43"/>
                  <a:pt x="170" y="40"/>
                </a:cubicBezTo>
                <a:close/>
                <a:moveTo>
                  <a:pt x="134" y="77"/>
                </a:moveTo>
                <a:cubicBezTo>
                  <a:pt x="132" y="75"/>
                  <a:pt x="133" y="74"/>
                  <a:pt x="132" y="72"/>
                </a:cubicBezTo>
                <a:cubicBezTo>
                  <a:pt x="134" y="72"/>
                  <a:pt x="135" y="71"/>
                  <a:pt x="137" y="70"/>
                </a:cubicBezTo>
                <a:cubicBezTo>
                  <a:pt x="140" y="72"/>
                  <a:pt x="139" y="73"/>
                  <a:pt x="140" y="75"/>
                </a:cubicBezTo>
                <a:cubicBezTo>
                  <a:pt x="138" y="77"/>
                  <a:pt x="136" y="75"/>
                  <a:pt x="134" y="77"/>
                </a:cubicBezTo>
                <a:close/>
                <a:moveTo>
                  <a:pt x="142" y="71"/>
                </a:moveTo>
                <a:cubicBezTo>
                  <a:pt x="142" y="65"/>
                  <a:pt x="146" y="71"/>
                  <a:pt x="152" y="67"/>
                </a:cubicBezTo>
                <a:cubicBezTo>
                  <a:pt x="150" y="67"/>
                  <a:pt x="148" y="68"/>
                  <a:pt x="147" y="66"/>
                </a:cubicBezTo>
                <a:cubicBezTo>
                  <a:pt x="149" y="64"/>
                  <a:pt x="151" y="64"/>
                  <a:pt x="153" y="66"/>
                </a:cubicBezTo>
                <a:cubicBezTo>
                  <a:pt x="152" y="72"/>
                  <a:pt x="146" y="68"/>
                  <a:pt x="142" y="71"/>
                </a:cubicBezTo>
                <a:close/>
                <a:moveTo>
                  <a:pt x="159" y="63"/>
                </a:moveTo>
                <a:cubicBezTo>
                  <a:pt x="158" y="61"/>
                  <a:pt x="162" y="63"/>
                  <a:pt x="161" y="60"/>
                </a:cubicBezTo>
                <a:cubicBezTo>
                  <a:pt x="165" y="64"/>
                  <a:pt x="161" y="69"/>
                  <a:pt x="162" y="74"/>
                </a:cubicBezTo>
                <a:cubicBezTo>
                  <a:pt x="159" y="71"/>
                  <a:pt x="161" y="64"/>
                  <a:pt x="159" y="63"/>
                </a:cubicBezTo>
                <a:close/>
                <a:moveTo>
                  <a:pt x="195" y="37"/>
                </a:moveTo>
                <a:cubicBezTo>
                  <a:pt x="191" y="34"/>
                  <a:pt x="199" y="30"/>
                  <a:pt x="201" y="31"/>
                </a:cubicBezTo>
                <a:cubicBezTo>
                  <a:pt x="203" y="36"/>
                  <a:pt x="198" y="34"/>
                  <a:pt x="195" y="37"/>
                </a:cubicBezTo>
                <a:close/>
                <a:moveTo>
                  <a:pt x="229" y="29"/>
                </a:moveTo>
                <a:cubicBezTo>
                  <a:pt x="227" y="31"/>
                  <a:pt x="225" y="29"/>
                  <a:pt x="223" y="31"/>
                </a:cubicBezTo>
                <a:cubicBezTo>
                  <a:pt x="221" y="33"/>
                  <a:pt x="228" y="28"/>
                  <a:pt x="224" y="25"/>
                </a:cubicBezTo>
                <a:cubicBezTo>
                  <a:pt x="226" y="24"/>
                  <a:pt x="228" y="22"/>
                  <a:pt x="230" y="21"/>
                </a:cubicBezTo>
                <a:cubicBezTo>
                  <a:pt x="227" y="21"/>
                  <a:pt x="227" y="19"/>
                  <a:pt x="229" y="18"/>
                </a:cubicBezTo>
                <a:cubicBezTo>
                  <a:pt x="233" y="22"/>
                  <a:pt x="226" y="25"/>
                  <a:pt x="229" y="29"/>
                </a:cubicBezTo>
                <a:close/>
                <a:moveTo>
                  <a:pt x="182" y="51"/>
                </a:moveTo>
                <a:cubicBezTo>
                  <a:pt x="185" y="50"/>
                  <a:pt x="180" y="56"/>
                  <a:pt x="181" y="59"/>
                </a:cubicBezTo>
                <a:cubicBezTo>
                  <a:pt x="178" y="61"/>
                  <a:pt x="175" y="56"/>
                  <a:pt x="179" y="53"/>
                </a:cubicBezTo>
                <a:cubicBezTo>
                  <a:pt x="180" y="59"/>
                  <a:pt x="179" y="53"/>
                  <a:pt x="182" y="51"/>
                </a:cubicBezTo>
                <a:close/>
                <a:moveTo>
                  <a:pt x="212" y="24"/>
                </a:moveTo>
                <a:cubicBezTo>
                  <a:pt x="218" y="25"/>
                  <a:pt x="209" y="27"/>
                  <a:pt x="206" y="30"/>
                </a:cubicBezTo>
                <a:cubicBezTo>
                  <a:pt x="206" y="29"/>
                  <a:pt x="206" y="28"/>
                  <a:pt x="205" y="26"/>
                </a:cubicBezTo>
                <a:cubicBezTo>
                  <a:pt x="207" y="21"/>
                  <a:pt x="213" y="30"/>
                  <a:pt x="212" y="24"/>
                </a:cubicBezTo>
                <a:close/>
                <a:moveTo>
                  <a:pt x="184" y="44"/>
                </a:moveTo>
                <a:cubicBezTo>
                  <a:pt x="182" y="48"/>
                  <a:pt x="176" y="42"/>
                  <a:pt x="177" y="48"/>
                </a:cubicBezTo>
                <a:cubicBezTo>
                  <a:pt x="172" y="49"/>
                  <a:pt x="175" y="44"/>
                  <a:pt x="178" y="43"/>
                </a:cubicBezTo>
                <a:cubicBezTo>
                  <a:pt x="176" y="41"/>
                  <a:pt x="174" y="44"/>
                  <a:pt x="172" y="40"/>
                </a:cubicBezTo>
                <a:cubicBezTo>
                  <a:pt x="174" y="38"/>
                  <a:pt x="176" y="40"/>
                  <a:pt x="174" y="41"/>
                </a:cubicBezTo>
                <a:cubicBezTo>
                  <a:pt x="179" y="43"/>
                  <a:pt x="180" y="37"/>
                  <a:pt x="183" y="38"/>
                </a:cubicBezTo>
                <a:cubicBezTo>
                  <a:pt x="184" y="40"/>
                  <a:pt x="180" y="41"/>
                  <a:pt x="184" y="44"/>
                </a:cubicBezTo>
                <a:close/>
                <a:moveTo>
                  <a:pt x="194" y="18"/>
                </a:moveTo>
                <a:cubicBezTo>
                  <a:pt x="197" y="17"/>
                  <a:pt x="199" y="17"/>
                  <a:pt x="201" y="16"/>
                </a:cubicBezTo>
                <a:cubicBezTo>
                  <a:pt x="205" y="24"/>
                  <a:pt x="195" y="20"/>
                  <a:pt x="194" y="29"/>
                </a:cubicBezTo>
                <a:cubicBezTo>
                  <a:pt x="190" y="29"/>
                  <a:pt x="190" y="27"/>
                  <a:pt x="190" y="23"/>
                </a:cubicBezTo>
                <a:cubicBezTo>
                  <a:pt x="189" y="26"/>
                  <a:pt x="188" y="26"/>
                  <a:pt x="187" y="24"/>
                </a:cubicBezTo>
                <a:cubicBezTo>
                  <a:pt x="190" y="23"/>
                  <a:pt x="194" y="22"/>
                  <a:pt x="197" y="21"/>
                </a:cubicBezTo>
                <a:cubicBezTo>
                  <a:pt x="198" y="19"/>
                  <a:pt x="196" y="20"/>
                  <a:pt x="194" y="18"/>
                </a:cubicBezTo>
                <a:close/>
                <a:moveTo>
                  <a:pt x="185" y="31"/>
                </a:moveTo>
                <a:cubicBezTo>
                  <a:pt x="182" y="32"/>
                  <a:pt x="177" y="31"/>
                  <a:pt x="177" y="28"/>
                </a:cubicBezTo>
                <a:cubicBezTo>
                  <a:pt x="180" y="25"/>
                  <a:pt x="185" y="28"/>
                  <a:pt x="185" y="31"/>
                </a:cubicBezTo>
                <a:close/>
                <a:moveTo>
                  <a:pt x="169" y="34"/>
                </a:moveTo>
                <a:cubicBezTo>
                  <a:pt x="164" y="30"/>
                  <a:pt x="171" y="28"/>
                  <a:pt x="169" y="25"/>
                </a:cubicBezTo>
                <a:cubicBezTo>
                  <a:pt x="171" y="24"/>
                  <a:pt x="171" y="32"/>
                  <a:pt x="169" y="34"/>
                </a:cubicBezTo>
                <a:close/>
                <a:moveTo>
                  <a:pt x="120" y="63"/>
                </a:moveTo>
                <a:cubicBezTo>
                  <a:pt x="121" y="66"/>
                  <a:pt x="119" y="64"/>
                  <a:pt x="118" y="63"/>
                </a:cubicBezTo>
                <a:cubicBezTo>
                  <a:pt x="114" y="67"/>
                  <a:pt x="114" y="78"/>
                  <a:pt x="107" y="70"/>
                </a:cubicBezTo>
                <a:cubicBezTo>
                  <a:pt x="113" y="68"/>
                  <a:pt x="112" y="65"/>
                  <a:pt x="114" y="61"/>
                </a:cubicBezTo>
                <a:cubicBezTo>
                  <a:pt x="116" y="59"/>
                  <a:pt x="118" y="64"/>
                  <a:pt x="120" y="63"/>
                </a:cubicBezTo>
                <a:close/>
                <a:moveTo>
                  <a:pt x="137" y="44"/>
                </a:moveTo>
                <a:cubicBezTo>
                  <a:pt x="136" y="45"/>
                  <a:pt x="137" y="45"/>
                  <a:pt x="137" y="46"/>
                </a:cubicBezTo>
                <a:cubicBezTo>
                  <a:pt x="131" y="45"/>
                  <a:pt x="140" y="43"/>
                  <a:pt x="141" y="40"/>
                </a:cubicBezTo>
                <a:cubicBezTo>
                  <a:pt x="145" y="43"/>
                  <a:pt x="140" y="46"/>
                  <a:pt x="137" y="44"/>
                </a:cubicBezTo>
                <a:close/>
                <a:moveTo>
                  <a:pt x="160" y="29"/>
                </a:moveTo>
                <a:cubicBezTo>
                  <a:pt x="157" y="30"/>
                  <a:pt x="155" y="32"/>
                  <a:pt x="153" y="34"/>
                </a:cubicBezTo>
                <a:cubicBezTo>
                  <a:pt x="151" y="30"/>
                  <a:pt x="156" y="27"/>
                  <a:pt x="156" y="24"/>
                </a:cubicBezTo>
                <a:cubicBezTo>
                  <a:pt x="160" y="25"/>
                  <a:pt x="157" y="26"/>
                  <a:pt x="160" y="29"/>
                </a:cubicBezTo>
                <a:close/>
                <a:moveTo>
                  <a:pt x="118" y="54"/>
                </a:moveTo>
                <a:cubicBezTo>
                  <a:pt x="121" y="55"/>
                  <a:pt x="121" y="50"/>
                  <a:pt x="125" y="52"/>
                </a:cubicBezTo>
                <a:cubicBezTo>
                  <a:pt x="126" y="58"/>
                  <a:pt x="119" y="56"/>
                  <a:pt x="116" y="59"/>
                </a:cubicBezTo>
                <a:cubicBezTo>
                  <a:pt x="115" y="57"/>
                  <a:pt x="114" y="56"/>
                  <a:pt x="113" y="54"/>
                </a:cubicBezTo>
                <a:cubicBezTo>
                  <a:pt x="115" y="51"/>
                  <a:pt x="116" y="49"/>
                  <a:pt x="117" y="48"/>
                </a:cubicBezTo>
                <a:cubicBezTo>
                  <a:pt x="121" y="46"/>
                  <a:pt x="116" y="52"/>
                  <a:pt x="118" y="54"/>
                </a:cubicBezTo>
                <a:close/>
                <a:moveTo>
                  <a:pt x="124" y="36"/>
                </a:moveTo>
                <a:cubicBezTo>
                  <a:pt x="128" y="40"/>
                  <a:pt x="124" y="43"/>
                  <a:pt x="124" y="46"/>
                </a:cubicBezTo>
                <a:cubicBezTo>
                  <a:pt x="123" y="46"/>
                  <a:pt x="123" y="45"/>
                  <a:pt x="123" y="44"/>
                </a:cubicBezTo>
                <a:cubicBezTo>
                  <a:pt x="122" y="44"/>
                  <a:pt x="120" y="44"/>
                  <a:pt x="118" y="45"/>
                </a:cubicBezTo>
                <a:cubicBezTo>
                  <a:pt x="117" y="42"/>
                  <a:pt x="120" y="39"/>
                  <a:pt x="124" y="36"/>
                </a:cubicBezTo>
                <a:close/>
                <a:moveTo>
                  <a:pt x="108" y="51"/>
                </a:moveTo>
                <a:cubicBezTo>
                  <a:pt x="105" y="55"/>
                  <a:pt x="103" y="61"/>
                  <a:pt x="99" y="62"/>
                </a:cubicBezTo>
                <a:cubicBezTo>
                  <a:pt x="99" y="57"/>
                  <a:pt x="96" y="52"/>
                  <a:pt x="102" y="48"/>
                </a:cubicBezTo>
                <a:cubicBezTo>
                  <a:pt x="106" y="48"/>
                  <a:pt x="104" y="53"/>
                  <a:pt x="108" y="51"/>
                </a:cubicBezTo>
                <a:close/>
                <a:moveTo>
                  <a:pt x="147" y="15"/>
                </a:moveTo>
                <a:cubicBezTo>
                  <a:pt x="145" y="17"/>
                  <a:pt x="144" y="16"/>
                  <a:pt x="145" y="15"/>
                </a:cubicBezTo>
                <a:cubicBezTo>
                  <a:pt x="143" y="14"/>
                  <a:pt x="139" y="17"/>
                  <a:pt x="137" y="18"/>
                </a:cubicBezTo>
                <a:cubicBezTo>
                  <a:pt x="134" y="14"/>
                  <a:pt x="144" y="9"/>
                  <a:pt x="147" y="15"/>
                </a:cubicBezTo>
                <a:close/>
                <a:moveTo>
                  <a:pt x="134" y="19"/>
                </a:moveTo>
                <a:cubicBezTo>
                  <a:pt x="134" y="24"/>
                  <a:pt x="130" y="26"/>
                  <a:pt x="131" y="29"/>
                </a:cubicBezTo>
                <a:cubicBezTo>
                  <a:pt x="129" y="31"/>
                  <a:pt x="127" y="33"/>
                  <a:pt x="124" y="34"/>
                </a:cubicBezTo>
                <a:cubicBezTo>
                  <a:pt x="122" y="33"/>
                  <a:pt x="122" y="31"/>
                  <a:pt x="124" y="29"/>
                </a:cubicBezTo>
                <a:cubicBezTo>
                  <a:pt x="125" y="30"/>
                  <a:pt x="124" y="31"/>
                  <a:pt x="124" y="31"/>
                </a:cubicBezTo>
                <a:cubicBezTo>
                  <a:pt x="128" y="32"/>
                  <a:pt x="130" y="18"/>
                  <a:pt x="128" y="21"/>
                </a:cubicBezTo>
                <a:cubicBezTo>
                  <a:pt x="127" y="19"/>
                  <a:pt x="131" y="18"/>
                  <a:pt x="130" y="16"/>
                </a:cubicBezTo>
                <a:cubicBezTo>
                  <a:pt x="132" y="15"/>
                  <a:pt x="131" y="18"/>
                  <a:pt x="134" y="19"/>
                </a:cubicBezTo>
                <a:close/>
                <a:moveTo>
                  <a:pt x="120" y="24"/>
                </a:moveTo>
                <a:cubicBezTo>
                  <a:pt x="123" y="27"/>
                  <a:pt x="117" y="29"/>
                  <a:pt x="119" y="32"/>
                </a:cubicBezTo>
                <a:cubicBezTo>
                  <a:pt x="116" y="33"/>
                  <a:pt x="115" y="25"/>
                  <a:pt x="120" y="24"/>
                </a:cubicBezTo>
                <a:close/>
                <a:moveTo>
                  <a:pt x="106" y="34"/>
                </a:moveTo>
                <a:cubicBezTo>
                  <a:pt x="106" y="31"/>
                  <a:pt x="109" y="28"/>
                  <a:pt x="112" y="26"/>
                </a:cubicBezTo>
                <a:cubicBezTo>
                  <a:pt x="117" y="31"/>
                  <a:pt x="110" y="32"/>
                  <a:pt x="106" y="34"/>
                </a:cubicBezTo>
                <a:close/>
                <a:moveTo>
                  <a:pt x="45" y="55"/>
                </a:moveTo>
                <a:cubicBezTo>
                  <a:pt x="41" y="57"/>
                  <a:pt x="37" y="57"/>
                  <a:pt x="34" y="53"/>
                </a:cubicBezTo>
                <a:cubicBezTo>
                  <a:pt x="33" y="56"/>
                  <a:pt x="31" y="59"/>
                  <a:pt x="34" y="62"/>
                </a:cubicBezTo>
                <a:cubicBezTo>
                  <a:pt x="28" y="65"/>
                  <a:pt x="29" y="66"/>
                  <a:pt x="24" y="66"/>
                </a:cubicBezTo>
                <a:cubicBezTo>
                  <a:pt x="27" y="60"/>
                  <a:pt x="31" y="59"/>
                  <a:pt x="27" y="51"/>
                </a:cubicBezTo>
                <a:cubicBezTo>
                  <a:pt x="36" y="50"/>
                  <a:pt x="32" y="41"/>
                  <a:pt x="35" y="36"/>
                </a:cubicBezTo>
                <a:cubicBezTo>
                  <a:pt x="36" y="40"/>
                  <a:pt x="38" y="45"/>
                  <a:pt x="34" y="49"/>
                </a:cubicBezTo>
                <a:cubicBezTo>
                  <a:pt x="34" y="48"/>
                  <a:pt x="33" y="48"/>
                  <a:pt x="32" y="49"/>
                </a:cubicBezTo>
                <a:cubicBezTo>
                  <a:pt x="33" y="49"/>
                  <a:pt x="34" y="50"/>
                  <a:pt x="34" y="51"/>
                </a:cubicBezTo>
                <a:cubicBezTo>
                  <a:pt x="36" y="53"/>
                  <a:pt x="38" y="49"/>
                  <a:pt x="40" y="50"/>
                </a:cubicBezTo>
                <a:cubicBezTo>
                  <a:pt x="41" y="48"/>
                  <a:pt x="42" y="46"/>
                  <a:pt x="40" y="44"/>
                </a:cubicBezTo>
                <a:cubicBezTo>
                  <a:pt x="43" y="42"/>
                  <a:pt x="46" y="40"/>
                  <a:pt x="49" y="37"/>
                </a:cubicBezTo>
                <a:cubicBezTo>
                  <a:pt x="55" y="44"/>
                  <a:pt x="42" y="47"/>
                  <a:pt x="45" y="55"/>
                </a:cubicBezTo>
                <a:close/>
                <a:moveTo>
                  <a:pt x="64" y="49"/>
                </a:moveTo>
                <a:cubicBezTo>
                  <a:pt x="63" y="48"/>
                  <a:pt x="62" y="50"/>
                  <a:pt x="61" y="50"/>
                </a:cubicBezTo>
                <a:cubicBezTo>
                  <a:pt x="57" y="41"/>
                  <a:pt x="73" y="49"/>
                  <a:pt x="65" y="54"/>
                </a:cubicBezTo>
                <a:cubicBezTo>
                  <a:pt x="64" y="52"/>
                  <a:pt x="65" y="51"/>
                  <a:pt x="64" y="49"/>
                </a:cubicBezTo>
                <a:close/>
                <a:moveTo>
                  <a:pt x="97" y="29"/>
                </a:moveTo>
                <a:cubicBezTo>
                  <a:pt x="95" y="22"/>
                  <a:pt x="106" y="27"/>
                  <a:pt x="104" y="20"/>
                </a:cubicBezTo>
                <a:cubicBezTo>
                  <a:pt x="108" y="23"/>
                  <a:pt x="113" y="13"/>
                  <a:pt x="116" y="19"/>
                </a:cubicBezTo>
                <a:cubicBezTo>
                  <a:pt x="112" y="21"/>
                  <a:pt x="113" y="20"/>
                  <a:pt x="111" y="24"/>
                </a:cubicBezTo>
                <a:cubicBezTo>
                  <a:pt x="110" y="18"/>
                  <a:pt x="103" y="27"/>
                  <a:pt x="100" y="32"/>
                </a:cubicBezTo>
                <a:cubicBezTo>
                  <a:pt x="95" y="29"/>
                  <a:pt x="93" y="31"/>
                  <a:pt x="86" y="27"/>
                </a:cubicBezTo>
                <a:cubicBezTo>
                  <a:pt x="90" y="25"/>
                  <a:pt x="93" y="25"/>
                  <a:pt x="97" y="29"/>
                </a:cubicBezTo>
                <a:close/>
                <a:moveTo>
                  <a:pt x="80" y="44"/>
                </a:moveTo>
                <a:cubicBezTo>
                  <a:pt x="76" y="38"/>
                  <a:pt x="87" y="38"/>
                  <a:pt x="90" y="36"/>
                </a:cubicBezTo>
                <a:cubicBezTo>
                  <a:pt x="92" y="42"/>
                  <a:pt x="83" y="40"/>
                  <a:pt x="80" y="44"/>
                </a:cubicBezTo>
                <a:close/>
                <a:moveTo>
                  <a:pt x="84" y="32"/>
                </a:moveTo>
                <a:cubicBezTo>
                  <a:pt x="81" y="32"/>
                  <a:pt x="78" y="36"/>
                  <a:pt x="76" y="35"/>
                </a:cubicBezTo>
                <a:cubicBezTo>
                  <a:pt x="73" y="31"/>
                  <a:pt x="80" y="26"/>
                  <a:pt x="82" y="26"/>
                </a:cubicBezTo>
                <a:cubicBezTo>
                  <a:pt x="82" y="28"/>
                  <a:pt x="83" y="30"/>
                  <a:pt x="84" y="32"/>
                </a:cubicBezTo>
                <a:close/>
                <a:moveTo>
                  <a:pt x="91" y="13"/>
                </a:moveTo>
                <a:cubicBezTo>
                  <a:pt x="93" y="17"/>
                  <a:pt x="91" y="22"/>
                  <a:pt x="87" y="22"/>
                </a:cubicBezTo>
                <a:cubicBezTo>
                  <a:pt x="86" y="19"/>
                  <a:pt x="87" y="16"/>
                  <a:pt x="91" y="13"/>
                </a:cubicBezTo>
                <a:close/>
                <a:moveTo>
                  <a:pt x="69" y="56"/>
                </a:moveTo>
                <a:cubicBezTo>
                  <a:pt x="71" y="50"/>
                  <a:pt x="69" y="49"/>
                  <a:pt x="68" y="44"/>
                </a:cubicBezTo>
                <a:cubicBezTo>
                  <a:pt x="67" y="40"/>
                  <a:pt x="60" y="44"/>
                  <a:pt x="62" y="40"/>
                </a:cubicBezTo>
                <a:cubicBezTo>
                  <a:pt x="68" y="33"/>
                  <a:pt x="84" y="48"/>
                  <a:pt x="69" y="56"/>
                </a:cubicBezTo>
                <a:close/>
                <a:moveTo>
                  <a:pt x="72" y="32"/>
                </a:moveTo>
                <a:cubicBezTo>
                  <a:pt x="70" y="34"/>
                  <a:pt x="58" y="37"/>
                  <a:pt x="56" y="41"/>
                </a:cubicBezTo>
                <a:cubicBezTo>
                  <a:pt x="55" y="37"/>
                  <a:pt x="59" y="34"/>
                  <a:pt x="63" y="30"/>
                </a:cubicBezTo>
                <a:cubicBezTo>
                  <a:pt x="66" y="31"/>
                  <a:pt x="69" y="33"/>
                  <a:pt x="72" y="32"/>
                </a:cubicBezTo>
                <a:close/>
                <a:moveTo>
                  <a:pt x="76" y="25"/>
                </a:moveTo>
                <a:cubicBezTo>
                  <a:pt x="70" y="25"/>
                  <a:pt x="70" y="26"/>
                  <a:pt x="65" y="28"/>
                </a:cubicBezTo>
                <a:cubicBezTo>
                  <a:pt x="63" y="26"/>
                  <a:pt x="66" y="25"/>
                  <a:pt x="65" y="23"/>
                </a:cubicBezTo>
                <a:cubicBezTo>
                  <a:pt x="62" y="22"/>
                  <a:pt x="58" y="33"/>
                  <a:pt x="53" y="27"/>
                </a:cubicBezTo>
                <a:cubicBezTo>
                  <a:pt x="60" y="23"/>
                  <a:pt x="59" y="19"/>
                  <a:pt x="64" y="15"/>
                </a:cubicBezTo>
                <a:cubicBezTo>
                  <a:pt x="66" y="21"/>
                  <a:pt x="69" y="23"/>
                  <a:pt x="76" y="25"/>
                </a:cubicBezTo>
                <a:close/>
                <a:moveTo>
                  <a:pt x="50" y="25"/>
                </a:moveTo>
                <a:cubicBezTo>
                  <a:pt x="46" y="32"/>
                  <a:pt x="57" y="33"/>
                  <a:pt x="53" y="36"/>
                </a:cubicBezTo>
                <a:cubicBezTo>
                  <a:pt x="51" y="32"/>
                  <a:pt x="48" y="36"/>
                  <a:pt x="47" y="32"/>
                </a:cubicBezTo>
                <a:cubicBezTo>
                  <a:pt x="45" y="35"/>
                  <a:pt x="45" y="38"/>
                  <a:pt x="40" y="40"/>
                </a:cubicBezTo>
                <a:cubicBezTo>
                  <a:pt x="40" y="32"/>
                  <a:pt x="41" y="27"/>
                  <a:pt x="50" y="25"/>
                </a:cubicBezTo>
                <a:close/>
                <a:moveTo>
                  <a:pt x="62" y="13"/>
                </a:moveTo>
                <a:cubicBezTo>
                  <a:pt x="62" y="17"/>
                  <a:pt x="53" y="15"/>
                  <a:pt x="50" y="22"/>
                </a:cubicBezTo>
                <a:cubicBezTo>
                  <a:pt x="48" y="20"/>
                  <a:pt x="46" y="23"/>
                  <a:pt x="44" y="20"/>
                </a:cubicBezTo>
                <a:cubicBezTo>
                  <a:pt x="47" y="17"/>
                  <a:pt x="53" y="20"/>
                  <a:pt x="49" y="14"/>
                </a:cubicBezTo>
                <a:cubicBezTo>
                  <a:pt x="54" y="10"/>
                  <a:pt x="58" y="14"/>
                  <a:pt x="62" y="13"/>
                </a:cubicBezTo>
                <a:close/>
              </a:path>
            </a:pathLst>
          </a:custGeom>
          <a:solidFill>
            <a:srgbClr val="5F77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0" name="Freeform 20"/>
          <p:cNvSpPr/>
          <p:nvPr/>
        </p:nvSpPr>
        <p:spPr bwMode="auto">
          <a:xfrm>
            <a:off x="10606405" y="553720"/>
            <a:ext cx="1619885" cy="2120900"/>
          </a:xfrm>
          <a:custGeom>
            <a:avLst/>
            <a:gdLst>
              <a:gd name="T0" fmla="*/ 665 w 680"/>
              <a:gd name="T1" fmla="*/ 247 h 936"/>
              <a:gd name="T2" fmla="*/ 596 w 680"/>
              <a:gd name="T3" fmla="*/ 194 h 936"/>
              <a:gd name="T4" fmla="*/ 532 w 680"/>
              <a:gd name="T5" fmla="*/ 128 h 936"/>
              <a:gd name="T6" fmla="*/ 460 w 680"/>
              <a:gd name="T7" fmla="*/ 62 h 936"/>
              <a:gd name="T8" fmla="*/ 259 w 680"/>
              <a:gd name="T9" fmla="*/ 100 h 936"/>
              <a:gd name="T10" fmla="*/ 202 w 680"/>
              <a:gd name="T11" fmla="*/ 151 h 936"/>
              <a:gd name="T12" fmla="*/ 100 w 680"/>
              <a:gd name="T13" fmla="*/ 207 h 936"/>
              <a:gd name="T14" fmla="*/ 110 w 680"/>
              <a:gd name="T15" fmla="*/ 417 h 936"/>
              <a:gd name="T16" fmla="*/ 235 w 680"/>
              <a:gd name="T17" fmla="*/ 469 h 936"/>
              <a:gd name="T18" fmla="*/ 319 w 680"/>
              <a:gd name="T19" fmla="*/ 471 h 936"/>
              <a:gd name="T20" fmla="*/ 280 w 680"/>
              <a:gd name="T21" fmla="*/ 727 h 936"/>
              <a:gd name="T22" fmla="*/ 186 w 680"/>
              <a:gd name="T23" fmla="*/ 634 h 936"/>
              <a:gd name="T24" fmla="*/ 227 w 680"/>
              <a:gd name="T25" fmla="*/ 625 h 936"/>
              <a:gd name="T26" fmla="*/ 262 w 680"/>
              <a:gd name="T27" fmla="*/ 560 h 936"/>
              <a:gd name="T28" fmla="*/ 241 w 680"/>
              <a:gd name="T29" fmla="*/ 531 h 936"/>
              <a:gd name="T30" fmla="*/ 209 w 680"/>
              <a:gd name="T31" fmla="*/ 512 h 936"/>
              <a:gd name="T32" fmla="*/ 184 w 680"/>
              <a:gd name="T33" fmla="*/ 480 h 936"/>
              <a:gd name="T34" fmla="*/ 143 w 680"/>
              <a:gd name="T35" fmla="*/ 455 h 936"/>
              <a:gd name="T36" fmla="*/ 100 w 680"/>
              <a:gd name="T37" fmla="*/ 495 h 936"/>
              <a:gd name="T38" fmla="*/ 68 w 680"/>
              <a:gd name="T39" fmla="*/ 513 h 936"/>
              <a:gd name="T40" fmla="*/ 0 w 680"/>
              <a:gd name="T41" fmla="*/ 579 h 936"/>
              <a:gd name="T42" fmla="*/ 59 w 680"/>
              <a:gd name="T43" fmla="*/ 617 h 936"/>
              <a:gd name="T44" fmla="*/ 110 w 680"/>
              <a:gd name="T45" fmla="*/ 637 h 936"/>
              <a:gd name="T46" fmla="*/ 215 w 680"/>
              <a:gd name="T47" fmla="*/ 713 h 936"/>
              <a:gd name="T48" fmla="*/ 237 w 680"/>
              <a:gd name="T49" fmla="*/ 726 h 936"/>
              <a:gd name="T50" fmla="*/ 271 w 680"/>
              <a:gd name="T51" fmla="*/ 936 h 936"/>
              <a:gd name="T52" fmla="*/ 340 w 680"/>
              <a:gd name="T53" fmla="*/ 719 h 936"/>
              <a:gd name="T54" fmla="*/ 519 w 680"/>
              <a:gd name="T55" fmla="*/ 412 h 936"/>
              <a:gd name="T56" fmla="*/ 680 w 680"/>
              <a:gd name="T57" fmla="*/ 323 h 936"/>
              <a:gd name="T58" fmla="*/ 153 w 680"/>
              <a:gd name="T59" fmla="*/ 645 h 936"/>
              <a:gd name="T60" fmla="*/ 178 w 680"/>
              <a:gd name="T61" fmla="*/ 669 h 936"/>
              <a:gd name="T62" fmla="*/ 350 w 680"/>
              <a:gd name="T63" fmla="*/ 571 h 936"/>
              <a:gd name="T64" fmla="*/ 369 w 680"/>
              <a:gd name="T65" fmla="*/ 477 h 936"/>
              <a:gd name="T66" fmla="*/ 350 w 680"/>
              <a:gd name="T67" fmla="*/ 571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0" h="936">
                <a:moveTo>
                  <a:pt x="662" y="264"/>
                </a:moveTo>
                <a:cubicBezTo>
                  <a:pt x="664" y="259"/>
                  <a:pt x="665" y="253"/>
                  <a:pt x="665" y="247"/>
                </a:cubicBezTo>
                <a:cubicBezTo>
                  <a:pt x="665" y="217"/>
                  <a:pt x="640" y="192"/>
                  <a:pt x="610" y="192"/>
                </a:cubicBezTo>
                <a:cubicBezTo>
                  <a:pt x="605" y="192"/>
                  <a:pt x="600" y="193"/>
                  <a:pt x="596" y="194"/>
                </a:cubicBezTo>
                <a:cubicBezTo>
                  <a:pt x="582" y="169"/>
                  <a:pt x="558" y="151"/>
                  <a:pt x="530" y="144"/>
                </a:cubicBezTo>
                <a:cubicBezTo>
                  <a:pt x="531" y="138"/>
                  <a:pt x="532" y="133"/>
                  <a:pt x="532" y="128"/>
                </a:cubicBezTo>
                <a:cubicBezTo>
                  <a:pt x="532" y="91"/>
                  <a:pt x="502" y="62"/>
                  <a:pt x="466" y="62"/>
                </a:cubicBezTo>
                <a:cubicBezTo>
                  <a:pt x="464" y="62"/>
                  <a:pt x="462" y="62"/>
                  <a:pt x="460" y="62"/>
                </a:cubicBezTo>
                <a:cubicBezTo>
                  <a:pt x="444" y="25"/>
                  <a:pt x="407" y="0"/>
                  <a:pt x="364" y="0"/>
                </a:cubicBezTo>
                <a:cubicBezTo>
                  <a:pt x="308" y="0"/>
                  <a:pt x="262" y="44"/>
                  <a:pt x="259" y="100"/>
                </a:cubicBezTo>
                <a:cubicBezTo>
                  <a:pt x="258" y="100"/>
                  <a:pt x="258" y="100"/>
                  <a:pt x="257" y="100"/>
                </a:cubicBezTo>
                <a:cubicBezTo>
                  <a:pt x="227" y="100"/>
                  <a:pt x="204" y="123"/>
                  <a:pt x="202" y="151"/>
                </a:cubicBezTo>
                <a:cubicBezTo>
                  <a:pt x="194" y="148"/>
                  <a:pt x="185" y="147"/>
                  <a:pt x="176" y="147"/>
                </a:cubicBezTo>
                <a:cubicBezTo>
                  <a:pt x="139" y="147"/>
                  <a:pt x="108" y="172"/>
                  <a:pt x="100" y="207"/>
                </a:cubicBezTo>
                <a:cubicBezTo>
                  <a:pt x="47" y="211"/>
                  <a:pt x="4" y="256"/>
                  <a:pt x="4" y="311"/>
                </a:cubicBezTo>
                <a:cubicBezTo>
                  <a:pt x="4" y="369"/>
                  <a:pt x="52" y="417"/>
                  <a:pt x="110" y="417"/>
                </a:cubicBezTo>
                <a:cubicBezTo>
                  <a:pt x="125" y="417"/>
                  <a:pt x="139" y="413"/>
                  <a:pt x="152" y="408"/>
                </a:cubicBezTo>
                <a:cubicBezTo>
                  <a:pt x="163" y="443"/>
                  <a:pt x="196" y="469"/>
                  <a:pt x="235" y="469"/>
                </a:cubicBezTo>
                <a:cubicBezTo>
                  <a:pt x="251" y="469"/>
                  <a:pt x="266" y="464"/>
                  <a:pt x="279" y="456"/>
                </a:cubicBezTo>
                <a:cubicBezTo>
                  <a:pt x="292" y="463"/>
                  <a:pt x="305" y="467"/>
                  <a:pt x="319" y="471"/>
                </a:cubicBezTo>
                <a:cubicBezTo>
                  <a:pt x="322" y="490"/>
                  <a:pt x="320" y="535"/>
                  <a:pt x="297" y="636"/>
                </a:cubicBezTo>
                <a:cubicBezTo>
                  <a:pt x="289" y="668"/>
                  <a:pt x="284" y="698"/>
                  <a:pt x="280" y="727"/>
                </a:cubicBezTo>
                <a:cubicBezTo>
                  <a:pt x="248" y="715"/>
                  <a:pt x="222" y="701"/>
                  <a:pt x="201" y="686"/>
                </a:cubicBezTo>
                <a:cubicBezTo>
                  <a:pt x="192" y="669"/>
                  <a:pt x="188" y="651"/>
                  <a:pt x="186" y="634"/>
                </a:cubicBezTo>
                <a:cubicBezTo>
                  <a:pt x="193" y="630"/>
                  <a:pt x="199" y="625"/>
                  <a:pt x="205" y="619"/>
                </a:cubicBezTo>
                <a:cubicBezTo>
                  <a:pt x="211" y="623"/>
                  <a:pt x="219" y="625"/>
                  <a:pt x="227" y="625"/>
                </a:cubicBezTo>
                <a:cubicBezTo>
                  <a:pt x="250" y="625"/>
                  <a:pt x="269" y="607"/>
                  <a:pt x="269" y="584"/>
                </a:cubicBezTo>
                <a:cubicBezTo>
                  <a:pt x="269" y="575"/>
                  <a:pt x="266" y="567"/>
                  <a:pt x="262" y="560"/>
                </a:cubicBezTo>
                <a:cubicBezTo>
                  <a:pt x="263" y="558"/>
                  <a:pt x="263" y="556"/>
                  <a:pt x="263" y="553"/>
                </a:cubicBezTo>
                <a:cubicBezTo>
                  <a:pt x="263" y="541"/>
                  <a:pt x="253" y="531"/>
                  <a:pt x="241" y="531"/>
                </a:cubicBezTo>
                <a:cubicBezTo>
                  <a:pt x="239" y="531"/>
                  <a:pt x="237" y="532"/>
                  <a:pt x="236" y="532"/>
                </a:cubicBezTo>
                <a:cubicBezTo>
                  <a:pt x="230" y="522"/>
                  <a:pt x="220" y="515"/>
                  <a:pt x="209" y="512"/>
                </a:cubicBezTo>
                <a:cubicBezTo>
                  <a:pt x="210" y="510"/>
                  <a:pt x="210" y="508"/>
                  <a:pt x="210" y="506"/>
                </a:cubicBezTo>
                <a:cubicBezTo>
                  <a:pt x="210" y="491"/>
                  <a:pt x="198" y="480"/>
                  <a:pt x="184" y="480"/>
                </a:cubicBezTo>
                <a:cubicBezTo>
                  <a:pt x="183" y="480"/>
                  <a:pt x="182" y="480"/>
                  <a:pt x="182" y="480"/>
                </a:cubicBezTo>
                <a:cubicBezTo>
                  <a:pt x="175" y="465"/>
                  <a:pt x="160" y="455"/>
                  <a:pt x="143" y="455"/>
                </a:cubicBezTo>
                <a:cubicBezTo>
                  <a:pt x="121" y="455"/>
                  <a:pt x="103" y="473"/>
                  <a:pt x="102" y="495"/>
                </a:cubicBezTo>
                <a:cubicBezTo>
                  <a:pt x="101" y="495"/>
                  <a:pt x="101" y="495"/>
                  <a:pt x="100" y="495"/>
                </a:cubicBezTo>
                <a:cubicBezTo>
                  <a:pt x="89" y="495"/>
                  <a:pt x="79" y="504"/>
                  <a:pt x="79" y="515"/>
                </a:cubicBezTo>
                <a:cubicBezTo>
                  <a:pt x="76" y="514"/>
                  <a:pt x="72" y="513"/>
                  <a:pt x="68" y="513"/>
                </a:cubicBezTo>
                <a:cubicBezTo>
                  <a:pt x="54" y="513"/>
                  <a:pt x="41" y="524"/>
                  <a:pt x="38" y="537"/>
                </a:cubicBezTo>
                <a:cubicBezTo>
                  <a:pt x="17" y="539"/>
                  <a:pt x="0" y="557"/>
                  <a:pt x="0" y="579"/>
                </a:cubicBezTo>
                <a:cubicBezTo>
                  <a:pt x="0" y="602"/>
                  <a:pt x="19" y="621"/>
                  <a:pt x="42" y="621"/>
                </a:cubicBezTo>
                <a:cubicBezTo>
                  <a:pt x="48" y="621"/>
                  <a:pt x="54" y="620"/>
                  <a:pt x="59" y="617"/>
                </a:cubicBezTo>
                <a:cubicBezTo>
                  <a:pt x="63" y="631"/>
                  <a:pt x="76" y="642"/>
                  <a:pt x="92" y="642"/>
                </a:cubicBezTo>
                <a:cubicBezTo>
                  <a:pt x="98" y="642"/>
                  <a:pt x="104" y="640"/>
                  <a:pt x="110" y="637"/>
                </a:cubicBezTo>
                <a:cubicBezTo>
                  <a:pt x="119" y="641"/>
                  <a:pt x="130" y="644"/>
                  <a:pt x="142" y="645"/>
                </a:cubicBezTo>
                <a:cubicBezTo>
                  <a:pt x="163" y="671"/>
                  <a:pt x="193" y="697"/>
                  <a:pt x="215" y="713"/>
                </a:cubicBezTo>
                <a:cubicBezTo>
                  <a:pt x="220" y="721"/>
                  <a:pt x="219" y="719"/>
                  <a:pt x="216" y="713"/>
                </a:cubicBezTo>
                <a:cubicBezTo>
                  <a:pt x="224" y="719"/>
                  <a:pt x="231" y="723"/>
                  <a:pt x="237" y="726"/>
                </a:cubicBezTo>
                <a:cubicBezTo>
                  <a:pt x="253" y="734"/>
                  <a:pt x="267" y="747"/>
                  <a:pt x="276" y="757"/>
                </a:cubicBezTo>
                <a:cubicBezTo>
                  <a:pt x="263" y="865"/>
                  <a:pt x="271" y="936"/>
                  <a:pt x="271" y="936"/>
                </a:cubicBezTo>
                <a:cubicBezTo>
                  <a:pt x="387" y="936"/>
                  <a:pt x="387" y="936"/>
                  <a:pt x="387" y="936"/>
                </a:cubicBezTo>
                <a:cubicBezTo>
                  <a:pt x="387" y="936"/>
                  <a:pt x="333" y="827"/>
                  <a:pt x="340" y="719"/>
                </a:cubicBezTo>
                <a:cubicBezTo>
                  <a:pt x="345" y="627"/>
                  <a:pt x="411" y="537"/>
                  <a:pt x="440" y="465"/>
                </a:cubicBezTo>
                <a:cubicBezTo>
                  <a:pt x="471" y="453"/>
                  <a:pt x="497" y="435"/>
                  <a:pt x="519" y="412"/>
                </a:cubicBezTo>
                <a:cubicBezTo>
                  <a:pt x="535" y="422"/>
                  <a:pt x="554" y="428"/>
                  <a:pt x="575" y="428"/>
                </a:cubicBezTo>
                <a:cubicBezTo>
                  <a:pt x="633" y="428"/>
                  <a:pt x="680" y="381"/>
                  <a:pt x="680" y="323"/>
                </a:cubicBezTo>
                <a:cubicBezTo>
                  <a:pt x="680" y="301"/>
                  <a:pt x="673" y="281"/>
                  <a:pt x="662" y="264"/>
                </a:cubicBezTo>
                <a:close/>
                <a:moveTo>
                  <a:pt x="153" y="645"/>
                </a:moveTo>
                <a:cubicBezTo>
                  <a:pt x="161" y="644"/>
                  <a:pt x="169" y="642"/>
                  <a:pt x="176" y="639"/>
                </a:cubicBezTo>
                <a:cubicBezTo>
                  <a:pt x="176" y="653"/>
                  <a:pt x="178" y="664"/>
                  <a:pt x="178" y="669"/>
                </a:cubicBezTo>
                <a:cubicBezTo>
                  <a:pt x="168" y="661"/>
                  <a:pt x="160" y="652"/>
                  <a:pt x="153" y="645"/>
                </a:cubicBezTo>
                <a:close/>
                <a:moveTo>
                  <a:pt x="350" y="571"/>
                </a:moveTo>
                <a:cubicBezTo>
                  <a:pt x="350" y="571"/>
                  <a:pt x="358" y="522"/>
                  <a:pt x="358" y="477"/>
                </a:cubicBezTo>
                <a:cubicBezTo>
                  <a:pt x="362" y="477"/>
                  <a:pt x="366" y="477"/>
                  <a:pt x="369" y="477"/>
                </a:cubicBezTo>
                <a:cubicBezTo>
                  <a:pt x="380" y="477"/>
                  <a:pt x="391" y="477"/>
                  <a:pt x="402" y="475"/>
                </a:cubicBezTo>
                <a:cubicBezTo>
                  <a:pt x="387" y="510"/>
                  <a:pt x="366" y="555"/>
                  <a:pt x="350" y="571"/>
                </a:cubicBezTo>
                <a:close/>
              </a:path>
            </a:pathLst>
          </a:custGeom>
          <a:blipFill>
            <a:blip r:embed="rId1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" name="文本框 1"/>
          <p:cNvSpPr txBox="1"/>
          <p:nvPr/>
        </p:nvSpPr>
        <p:spPr>
          <a:xfrm>
            <a:off x="1758314" y="537121"/>
            <a:ext cx="7228523" cy="9607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dirty="0"/>
              <a:t>其他的</a:t>
            </a:r>
            <a:r>
              <a:rPr lang="en-US" altLang="zh-CN" dirty="0"/>
              <a:t>  </a:t>
            </a:r>
            <a:r>
              <a:rPr lang="zh-CN" altLang="en-US" dirty="0"/>
              <a:t>表示泛指 与可数名词复数连用</a:t>
            </a:r>
            <a:r>
              <a:rPr lang="en-US" altLang="zh-CN" dirty="0"/>
              <a:t> </a:t>
            </a:r>
            <a:r>
              <a:rPr lang="zh-CN" altLang="en-US" dirty="0">
                <a:solidFill>
                  <a:schemeClr val="tx1"/>
                </a:solidFill>
              </a:rPr>
              <a:t>不可单独使用</a:t>
            </a:r>
            <a:endParaRPr lang="zh-CN" altLang="en-US" dirty="0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     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 </a:t>
            </a:r>
            <a:endParaRPr lang="zh-CN" altLang="en-US" dirty="0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endParaRPr lang="en-US" altLang="zh-CN" dirty="0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      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58315" y="1890306"/>
            <a:ext cx="10467975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dirty="0"/>
              <a:t>常与</a:t>
            </a:r>
            <a:r>
              <a:rPr lang="en-US" altLang="zh-CN" dirty="0"/>
              <a:t> one </a:t>
            </a:r>
            <a:r>
              <a:rPr lang="zh-CN" altLang="en-US" dirty="0"/>
              <a:t>连用构成</a:t>
            </a:r>
            <a:r>
              <a:rPr lang="en-US" altLang="zh-CN" dirty="0"/>
              <a:t> one...the other.. </a:t>
            </a:r>
            <a:r>
              <a:rPr lang="zh-CN" altLang="en-US" dirty="0"/>
              <a:t>意为</a:t>
            </a:r>
            <a:r>
              <a:rPr lang="en-US" altLang="zh-CN" dirty="0"/>
              <a:t> </a:t>
            </a:r>
            <a:r>
              <a:rPr lang="zh-CN" altLang="en-US" dirty="0"/>
              <a:t>一个</a:t>
            </a:r>
            <a:r>
              <a:rPr lang="en-US" altLang="zh-CN" dirty="0"/>
              <a:t>...</a:t>
            </a:r>
            <a:r>
              <a:rPr lang="zh-CN" altLang="en-US" dirty="0"/>
              <a:t>另一个</a:t>
            </a:r>
            <a:r>
              <a:rPr lang="en-US" altLang="zh-CN" dirty="0"/>
              <a:t>... </a:t>
            </a:r>
            <a:r>
              <a:rPr lang="zh-CN" altLang="en-US" dirty="0"/>
              <a:t>表示特指（总数：</a:t>
            </a:r>
            <a:r>
              <a:rPr lang="en-US" altLang="zh-CN" dirty="0"/>
              <a:t>2 </a:t>
            </a:r>
            <a:r>
              <a:rPr lang="zh-CN" altLang="en-US" dirty="0"/>
              <a:t>剩余：</a:t>
            </a:r>
            <a:r>
              <a:rPr lang="en-US" altLang="zh-CN" dirty="0"/>
              <a:t>1</a:t>
            </a:r>
            <a:r>
              <a:rPr lang="zh-CN" altLang="en-US" dirty="0"/>
              <a:t>→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endParaRPr lang="zh-CN" altLang="en-US" dirty="0"/>
          </a:p>
          <a:p>
            <a:pPr indent="0" fontAlgn="auto">
              <a:lnSpc>
                <a:spcPct val="150000"/>
              </a:lnSpc>
            </a:pPr>
            <a:r>
              <a:rPr lang="en-US" altLang="zh-CN" dirty="0"/>
              <a:t>     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756874" y="2965994"/>
            <a:ext cx="10092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相当于</a:t>
            </a:r>
            <a:r>
              <a:rPr lang="en-US" altLang="zh-CN" dirty="0"/>
              <a:t> the other </a:t>
            </a:r>
            <a:r>
              <a:rPr lang="zh-CN" altLang="en-US" dirty="0"/>
              <a:t>的复数</a:t>
            </a:r>
            <a:r>
              <a:rPr lang="en-US" altLang="zh-CN" dirty="0"/>
              <a:t> </a:t>
            </a:r>
            <a:r>
              <a:rPr lang="zh-CN" altLang="en-US" dirty="0"/>
              <a:t>表示特指（总数：</a:t>
            </a:r>
            <a:r>
              <a:rPr lang="en-US" altLang="zh-CN" dirty="0"/>
              <a:t>&gt;=3  </a:t>
            </a:r>
            <a:r>
              <a:rPr lang="zh-CN" altLang="en-US" dirty="0"/>
              <a:t>剩余：</a:t>
            </a:r>
            <a:r>
              <a:rPr lang="en-US" altLang="zh-CN" dirty="0"/>
              <a:t>&gt;=2</a:t>
            </a:r>
            <a:r>
              <a:rPr lang="zh-CN" altLang="en-US" dirty="0"/>
              <a:t>→剩余的全部</a:t>
            </a:r>
            <a:r>
              <a:rPr lang="en-US" altLang="zh-CN" dirty="0"/>
              <a:t> </a:t>
            </a:r>
            <a:r>
              <a:rPr lang="zh-CN" altLang="en-US" dirty="0"/>
              <a:t>）</a:t>
            </a:r>
            <a:endParaRPr lang="zh-CN" altLang="en-US" dirty="0"/>
          </a:p>
          <a:p>
            <a:endParaRPr lang="en-US" altLang="zh-CN" dirty="0"/>
          </a:p>
        </p:txBody>
      </p:sp>
      <p:sp>
        <p:nvSpPr>
          <p:cNvPr id="7" name="文本框 6"/>
          <p:cNvSpPr txBox="1"/>
          <p:nvPr/>
        </p:nvSpPr>
        <p:spPr>
          <a:xfrm>
            <a:off x="1756874" y="3870832"/>
            <a:ext cx="10180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others= other + n. </a:t>
            </a:r>
            <a:r>
              <a:rPr lang="zh-CN" altLang="en-US" dirty="0">
                <a:sym typeface="+mn-ea"/>
              </a:rPr>
              <a:t>表示泛指</a:t>
            </a:r>
            <a:r>
              <a:rPr lang="en-US" altLang="zh-CN" dirty="0">
                <a:sym typeface="+mn-ea"/>
              </a:rPr>
              <a:t>  some...others... </a:t>
            </a:r>
            <a:r>
              <a:rPr lang="zh-CN" altLang="en-US" dirty="0">
                <a:sym typeface="+mn-ea"/>
              </a:rPr>
              <a:t>一些</a:t>
            </a:r>
            <a:r>
              <a:rPr lang="en-US" altLang="zh-CN" dirty="0">
                <a:sym typeface="+mn-ea"/>
              </a:rPr>
              <a:t>...</a:t>
            </a:r>
            <a:r>
              <a:rPr lang="zh-CN" altLang="en-US" dirty="0">
                <a:sym typeface="+mn-ea"/>
              </a:rPr>
              <a:t>另一些</a:t>
            </a:r>
            <a:r>
              <a:rPr lang="en-US" altLang="zh-CN" dirty="0">
                <a:sym typeface="+mn-ea"/>
              </a:rPr>
              <a:t>... </a:t>
            </a:r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1756874" y="5123624"/>
            <a:ext cx="105111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dirty="0">
                <a:sym typeface="+mn-ea"/>
              </a:rPr>
              <a:t>另一个（总数</a:t>
            </a:r>
            <a:r>
              <a:rPr lang="en-US" altLang="zh-CN" dirty="0">
                <a:sym typeface="+mn-ea"/>
              </a:rPr>
              <a:t>&gt;=3 </a:t>
            </a:r>
            <a:r>
              <a:rPr lang="zh-CN" altLang="en-US" dirty="0">
                <a:sym typeface="+mn-ea"/>
              </a:rPr>
              <a:t>）</a:t>
            </a:r>
            <a:r>
              <a:rPr lang="en-US" altLang="zh-CN" dirty="0">
                <a:sym typeface="+mn-ea"/>
              </a:rPr>
              <a:t> </a:t>
            </a:r>
            <a:endParaRPr lang="en-US" altLang="zh-CN" dirty="0"/>
          </a:p>
          <a:p>
            <a:pPr indent="0" fontAlgn="auto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sym typeface="+mn-ea"/>
              </a:rPr>
              <a:t>      </a:t>
            </a:r>
            <a:endParaRPr lang="en-US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1676632" y="1054784"/>
            <a:ext cx="8457565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dirty="0">
                <a:sym typeface="+mn-ea"/>
              </a:rPr>
              <a:t>e.g.  I am taller than </a:t>
            </a:r>
            <a:r>
              <a:rPr lang="en-US" altLang="zh-CN" u="sng" dirty="0">
                <a:sym typeface="+mn-ea"/>
              </a:rPr>
              <a:t>other</a:t>
            </a:r>
            <a:r>
              <a:rPr lang="en-US" altLang="zh-CN" dirty="0">
                <a:sym typeface="+mn-ea"/>
              </a:rPr>
              <a:t> students.</a:t>
            </a:r>
            <a:endParaRPr lang="en-US" altLang="zh-CN" dirty="0"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dirty="0">
                <a:sym typeface="+mn-ea"/>
              </a:rPr>
              <a:t>         </a:t>
            </a:r>
            <a:r>
              <a:rPr lang="en-US" altLang="zh-CN" u="sng" dirty="0">
                <a:sym typeface="+mn-ea"/>
              </a:rPr>
              <a:t>Other</a:t>
            </a:r>
            <a:r>
              <a:rPr lang="en-US" altLang="zh-CN" dirty="0">
                <a:sym typeface="+mn-ea"/>
              </a:rPr>
              <a:t> problems may follow.</a:t>
            </a:r>
            <a:endParaRPr lang="en-US" altLang="zh-CN" dirty="0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61954" y="2256065"/>
            <a:ext cx="1008761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dirty="0">
                <a:sym typeface="+mn-ea"/>
              </a:rPr>
              <a:t>e.g.  There are two trees in front of my house. One is a date tree and </a:t>
            </a:r>
            <a:r>
              <a:rPr lang="en-US" altLang="zh-CN" u="sng" dirty="0">
                <a:sym typeface="+mn-ea"/>
              </a:rPr>
              <a:t>the other</a:t>
            </a:r>
            <a:r>
              <a:rPr lang="en-US" altLang="zh-CN" dirty="0">
                <a:sym typeface="+mn-ea"/>
              </a:rPr>
              <a:t> is also a date tree.</a:t>
            </a:r>
            <a:endParaRPr lang="en-US" altLang="zh-CN" dirty="0"/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ym typeface="+mn-ea"/>
              </a:rPr>
              <a:t>                                                                                                                                              (</a:t>
            </a:r>
            <a:r>
              <a:rPr lang="zh-CN" altLang="en-US" dirty="0">
                <a:sym typeface="+mn-ea"/>
              </a:rPr>
              <a:t>枣树）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802594" y="3328579"/>
            <a:ext cx="10594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ym typeface="+mn-ea"/>
              </a:rPr>
              <a:t>e.g. There are three trees in front of my house. One is orange tree and </a:t>
            </a:r>
            <a:r>
              <a:rPr lang="en-US" altLang="zh-CN" u="sng" dirty="0">
                <a:sym typeface="+mn-ea"/>
              </a:rPr>
              <a:t>the others </a:t>
            </a:r>
            <a:r>
              <a:rPr lang="en-US" altLang="zh-CN" dirty="0">
                <a:sym typeface="+mn-ea"/>
              </a:rPr>
              <a:t>are date trees.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1756874" y="5498891"/>
            <a:ext cx="106400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dirty="0">
                <a:sym typeface="+mn-ea"/>
              </a:rPr>
              <a:t>e.g. There are three trees in front of my house. One is orange tree, </a:t>
            </a:r>
            <a:r>
              <a:rPr lang="en-US" altLang="zh-CN" u="sng" dirty="0">
                <a:sym typeface="+mn-ea"/>
              </a:rPr>
              <a:t>another</a:t>
            </a:r>
            <a:r>
              <a:rPr lang="en-US" altLang="zh-CN" dirty="0">
                <a:sym typeface="+mn-ea"/>
              </a:rPr>
              <a:t> is date tree and another is apple tree.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1757045" y="4136390"/>
            <a:ext cx="973645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ym typeface="+mn-ea"/>
              </a:rPr>
              <a:t>e.g. </a:t>
            </a:r>
            <a:r>
              <a:rPr lang="en-US" altLang="zh-CN" u="sng" dirty="0">
                <a:sym typeface="+mn-ea"/>
              </a:rPr>
              <a:t>Others</a:t>
            </a:r>
            <a:r>
              <a:rPr lang="en-US" altLang="zh-CN" dirty="0">
                <a:sym typeface="+mn-ea"/>
              </a:rPr>
              <a:t> have met similar problems.      </a:t>
            </a:r>
            <a:endParaRPr lang="en-US" altLang="zh-CN" dirty="0">
              <a:sym typeface="+mn-ea"/>
            </a:endParaRPr>
          </a:p>
          <a:p>
            <a:r>
              <a:rPr lang="en-US" altLang="zh-CN" dirty="0">
                <a:sym typeface="+mn-ea"/>
              </a:rPr>
              <a:t>       </a:t>
            </a:r>
            <a:r>
              <a:rPr lang="en-US" altLang="zh-CN" u="sng" dirty="0">
                <a:sym typeface="+mn-ea"/>
              </a:rPr>
              <a:t>Other people </a:t>
            </a:r>
            <a:r>
              <a:rPr lang="en-US" altLang="zh-CN" dirty="0">
                <a:sym typeface="+mn-ea"/>
              </a:rPr>
              <a:t>have met similar problems.</a:t>
            </a:r>
            <a:endParaRPr lang="en-US" altLang="zh-CN" dirty="0">
              <a:sym typeface="+mn-ea"/>
            </a:endParaRPr>
          </a:p>
          <a:p>
            <a:r>
              <a:rPr lang="en-US" altLang="zh-CN" dirty="0">
                <a:sym typeface="+mn-ea"/>
              </a:rPr>
              <a:t>       Some of us like blue and </a:t>
            </a:r>
            <a:r>
              <a:rPr lang="en-US" altLang="zh-CN" u="sng" dirty="0">
                <a:sym typeface="+mn-ea"/>
              </a:rPr>
              <a:t>others</a:t>
            </a:r>
            <a:r>
              <a:rPr lang="en-US" altLang="zh-CN" dirty="0">
                <a:sym typeface="+mn-ea"/>
              </a:rPr>
              <a:t> like red.</a:t>
            </a:r>
            <a:endParaRPr lang="en-US" altLang="zh-CN" dirty="0"/>
          </a:p>
          <a:p>
            <a:endParaRPr lang="en-US" altLang="zh-CN" dirty="0">
              <a:sym typeface="+mn-ea"/>
            </a:endParaRPr>
          </a:p>
          <a:p>
            <a:endParaRPr lang="en-US" altLang="zh-CN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83282">
        <p14:gallery dir="l"/>
      </p:transition>
    </mc:Choice>
    <mc:Fallback>
      <p:transition spd="slow" advTm="3832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" grpId="0"/>
      <p:bldP spid="440" grpId="0" bldLvl="0" animBg="1"/>
      <p:bldP spid="2" grpId="0"/>
      <p:bldP spid="2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4" grpId="0"/>
      <p:bldP spid="4" grpId="1"/>
      <p:bldP spid="9" grpId="0"/>
      <p:bldP spid="9" grpId="1"/>
      <p:bldP spid="10" grpId="0"/>
      <p:bldP spid="10" grpId="1"/>
      <p:bldP spid="12" grpId="0"/>
      <p:bldP spid="12" grpId="1"/>
      <p:bldP spid="14" grpId="0"/>
      <p:bldP spid="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706880" y="1029335"/>
          <a:ext cx="8778240" cy="5036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2926080"/>
                <a:gridCol w="2926080"/>
              </a:tblGrid>
              <a:tr h="1013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不定代词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意义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用法</a:t>
                      </a:r>
                      <a:endParaRPr lang="zh-CN" alt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other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其他的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常与可数名词复数连用，不能单独使用</a:t>
                      </a:r>
                      <a:endParaRPr lang="zh-CN" altLang="en-US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the other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特指两部分中的另一部分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A+B</a:t>
                      </a:r>
                      <a:r>
                        <a:rPr lang="zh-CN" altLang="en-US" dirty="0"/>
                        <a:t>：</a:t>
                      </a:r>
                      <a:r>
                        <a:rPr lang="en-US" altLang="zh-CN" dirty="0"/>
                        <a:t> One is A and the other is B.</a:t>
                      </a:r>
                      <a:endParaRPr lang="en-US" altLang="zh-CN" dirty="0"/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the others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特指包含多个部分，除去一部分以外，</a:t>
                      </a:r>
                      <a:r>
                        <a:rPr lang="zh-CN" altLang="en-US" dirty="0">
                          <a:highlight>
                            <a:srgbClr val="FFFF00"/>
                          </a:highlight>
                        </a:rPr>
                        <a:t>剩下的全部</a:t>
                      </a:r>
                      <a:endParaRPr lang="zh-CN" alt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A+</a:t>
                      </a:r>
                      <a:r>
                        <a:rPr lang="en-US" altLang="zh-CN" dirty="0">
                          <a:highlight>
                            <a:srgbClr val="FFFF00"/>
                          </a:highlight>
                        </a:rPr>
                        <a:t>B+C+D+E+F...</a:t>
                      </a:r>
                      <a:r>
                        <a:rPr lang="zh-CN" altLang="en-US" dirty="0"/>
                        <a:t>：</a:t>
                      </a:r>
                      <a:r>
                        <a:rPr lang="en-US" altLang="zh-CN" dirty="0"/>
                        <a:t>One is A and the others are B, C D,E,F...</a:t>
                      </a:r>
                      <a:endParaRPr lang="en-US" altLang="zh-CN" dirty="0"/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others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泛指</a:t>
                      </a:r>
                      <a:r>
                        <a:rPr lang="en-US" altLang="zh-CN"/>
                        <a:t> </a:t>
                      </a:r>
                      <a:r>
                        <a:rPr lang="zh-CN" altLang="en-US"/>
                        <a:t>另一些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除去一部分后剩下内容中其中的某一些</a:t>
                      </a:r>
                      <a:r>
                        <a:rPr lang="en-US" altLang="zh-CN" dirty="0"/>
                        <a:t>  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不是剩下的全部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another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泛指</a:t>
                      </a:r>
                      <a:r>
                        <a:rPr lang="en-US" altLang="zh-CN"/>
                        <a:t> </a:t>
                      </a:r>
                      <a:r>
                        <a:rPr lang="zh-CN" altLang="en-US"/>
                        <a:t>三者以上其中的另一个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another+</a:t>
                      </a:r>
                      <a:r>
                        <a:rPr lang="zh-CN" altLang="en-US" dirty="0"/>
                        <a:t>可数名词单数</a:t>
                      </a:r>
                      <a:r>
                        <a:rPr lang="en-US" altLang="zh-CN" dirty="0"/>
                        <a:t>/ another+</a:t>
                      </a:r>
                      <a:r>
                        <a:rPr lang="zh-CN" altLang="en-US" dirty="0"/>
                        <a:t>数词</a:t>
                      </a:r>
                      <a:r>
                        <a:rPr lang="en-US" altLang="zh-CN" dirty="0"/>
                        <a:t>+</a:t>
                      </a:r>
                      <a:r>
                        <a:rPr lang="zh-CN" altLang="en-US" dirty="0"/>
                        <a:t>可数名词复数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40424">
        <p14:gallery dir="l"/>
      </p:transition>
    </mc:Choice>
    <mc:Fallback>
      <p:transition spd="slow" advTm="140424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chenying0907 104"/>
          <p:cNvGrpSpPr/>
          <p:nvPr/>
        </p:nvGrpSpPr>
        <p:grpSpPr>
          <a:xfrm>
            <a:off x="4870451" y="534413"/>
            <a:ext cx="2451100" cy="668912"/>
            <a:chOff x="4870451" y="534413"/>
            <a:chExt cx="2451100" cy="668912"/>
          </a:xfrm>
        </p:grpSpPr>
        <p:sp>
          <p:nvSpPr>
            <p:cNvPr id="106" name="Freeform 544"/>
            <p:cNvSpPr/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5305424" y="534413"/>
              <a:ext cx="1581150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1.3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练习</a:t>
              </a:r>
              <a:endParaRPr lang="zh-CN" altLang="en-US" sz="3000" b="1" dirty="0">
                <a:solidFill>
                  <a:srgbClr val="5F7797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673225" y="1547495"/>
            <a:ext cx="9074785" cy="448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/>
              <a:t>1.There were three books on my table.One is here.Where are ___?</a:t>
            </a:r>
            <a:endParaRPr lang="en-US" altLang="zh-CN"/>
          </a:p>
          <a:p>
            <a:pPr indent="0" fontAlgn="auto">
              <a:lnSpc>
                <a:spcPct val="200000"/>
              </a:lnSpc>
            </a:pPr>
            <a:r>
              <a:rPr lang="en-US" altLang="zh-CN"/>
              <a:t>     A.others      B.the others     C.the other      D.another</a:t>
            </a:r>
            <a:endParaRPr lang="en-US" altLang="zh-CN"/>
          </a:p>
          <a:p>
            <a:pPr indent="0" fontAlgn="auto">
              <a:lnSpc>
                <a:spcPct val="200000"/>
              </a:lnSpc>
            </a:pPr>
            <a:r>
              <a:rPr lang="en-US" altLang="zh-CN"/>
              <a:t>2.I have two cats. One is black, and _____ is white.</a:t>
            </a:r>
            <a:endParaRPr lang="en-US" altLang="zh-CN"/>
          </a:p>
          <a:p>
            <a:pPr indent="0" fontAlgn="auto">
              <a:lnSpc>
                <a:spcPct val="200000"/>
              </a:lnSpc>
            </a:pPr>
            <a:r>
              <a:rPr lang="en-US" altLang="zh-CN"/>
              <a:t>     A. another   B. some          C. other          D. the other</a:t>
            </a:r>
            <a:endParaRPr lang="en-US" altLang="zh-CN"/>
          </a:p>
          <a:p>
            <a:pPr indent="0" fontAlgn="auto">
              <a:lnSpc>
                <a:spcPct val="200000"/>
              </a:lnSpc>
            </a:pPr>
            <a:r>
              <a:rPr lang="en-US" altLang="zh-CN"/>
              <a:t>3.I don’t like the apple. Can you give me_____apple?</a:t>
            </a:r>
            <a:endParaRPr lang="en-US" altLang="zh-CN"/>
          </a:p>
          <a:p>
            <a:pPr indent="0" fontAlgn="auto">
              <a:lnSpc>
                <a:spcPct val="200000"/>
              </a:lnSpc>
            </a:pPr>
            <a:r>
              <a:rPr lang="en-US" altLang="zh-CN"/>
              <a:t>     A. other        B. others       C. another      D. the other</a:t>
            </a:r>
            <a:endParaRPr lang="en-US" altLang="zh-CN"/>
          </a:p>
          <a:p>
            <a:pPr indent="0" fontAlgn="auto">
              <a:lnSpc>
                <a:spcPct val="200000"/>
              </a:lnSpc>
            </a:pPr>
            <a:r>
              <a:rPr lang="en-US" altLang="zh-CN"/>
              <a:t>4.Some people like to rest in their free time.______ like to travel.</a:t>
            </a:r>
            <a:endParaRPr lang="en-US" altLang="zh-CN"/>
          </a:p>
          <a:p>
            <a:pPr indent="0" fontAlgn="auto">
              <a:lnSpc>
                <a:spcPct val="200000"/>
              </a:lnSpc>
            </a:pPr>
            <a:r>
              <a:rPr lang="en-US" altLang="zh-CN"/>
              <a:t>     A.Other        B.The others   C.Others      D.Another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7966460" y="1672684"/>
            <a:ext cx="399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B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73395" y="2799715"/>
            <a:ext cx="398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</a:rPr>
              <a:t>D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03595" y="3865880"/>
            <a:ext cx="384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</a:rPr>
              <a:t>C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87770" y="4968240"/>
            <a:ext cx="184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C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88694">
        <p14:gallery dir="l"/>
      </p:transition>
    </mc:Choice>
    <mc:Fallback>
      <p:transition spd="slow" advTm="886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1"/>
          <p:cNvSpPr txBox="1"/>
          <p:nvPr>
            <p:custDataLst>
              <p:tags r:id="rId1"/>
            </p:custDataLst>
          </p:nvPr>
        </p:nvSpPr>
        <p:spPr bwMode="auto">
          <a:xfrm>
            <a:off x="2680889" y="1048002"/>
            <a:ext cx="6585457" cy="243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altLang="zh-CN" sz="11500" b="1" dirty="0">
                <a:blipFill>
                  <a:blip r:embed="rId2"/>
                  <a:stretch>
                    <a:fillRect/>
                  </a:stretch>
                </a:blipFill>
                <a:latin typeface="+mn-ea"/>
                <a:ea typeface="+mn-ea"/>
              </a:rPr>
              <a:t>THANKS</a:t>
            </a:r>
            <a:endParaRPr lang="en-US" altLang="zh-CN" sz="11500" b="1" dirty="0">
              <a:blipFill>
                <a:blip r:embed="rId2"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36" name="TextBox 8"/>
          <p:cNvSpPr txBox="1"/>
          <p:nvPr>
            <p:custDataLst>
              <p:tags r:id="rId3"/>
            </p:custDataLst>
          </p:nvPr>
        </p:nvSpPr>
        <p:spPr bwMode="auto">
          <a:xfrm>
            <a:off x="4152138" y="3246079"/>
            <a:ext cx="348733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dist">
              <a:defRPr/>
            </a:pPr>
            <a:r>
              <a:rPr lang="zh-CN" altLang="en-US" sz="6000" b="1" dirty="0">
                <a:solidFill>
                  <a:srgbClr val="5F7797"/>
                </a:solidFill>
                <a:latin typeface="+mn-ea"/>
                <a:ea typeface="+mn-ea"/>
              </a:rPr>
              <a:t>谢谢聆听</a:t>
            </a:r>
            <a:endParaRPr lang="zh-CN" altLang="en-US" sz="6000" b="1" dirty="0">
              <a:solidFill>
                <a:srgbClr val="5F7797"/>
              </a:solidFill>
              <a:latin typeface="+mn-ea"/>
              <a:ea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6499" y="4344211"/>
            <a:ext cx="280440" cy="26215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846" y="4344211"/>
            <a:ext cx="280440" cy="2621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13193" y="4344211"/>
            <a:ext cx="280440" cy="2621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1540" y="4344211"/>
            <a:ext cx="280440" cy="2621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49887" y="4344211"/>
            <a:ext cx="280440" cy="2621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8234" y="4344211"/>
            <a:ext cx="280440" cy="2621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86581" y="4344211"/>
            <a:ext cx="280440" cy="26215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4928" y="4344211"/>
            <a:ext cx="280440" cy="2621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23275" y="4344211"/>
            <a:ext cx="280440" cy="26215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41622" y="4344211"/>
            <a:ext cx="280440" cy="26215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59969" y="4344211"/>
            <a:ext cx="280440" cy="2621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316" y="4344211"/>
            <a:ext cx="280440" cy="26215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96663" y="4344211"/>
            <a:ext cx="280440" cy="26215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5010" y="4344211"/>
            <a:ext cx="280440" cy="26215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33357" y="4344211"/>
            <a:ext cx="280440" cy="2621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1704" y="4344211"/>
            <a:ext cx="280440" cy="26215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70051" y="4344211"/>
            <a:ext cx="280440" cy="26215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06745" y="4344211"/>
            <a:ext cx="280440" cy="26215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443439" y="4344211"/>
            <a:ext cx="280440" cy="26215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80133" y="4344211"/>
            <a:ext cx="280440" cy="26215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716827" y="4344211"/>
            <a:ext cx="280440" cy="26215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353521" y="4344211"/>
            <a:ext cx="280440" cy="262151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8398" y="4344211"/>
            <a:ext cx="280440" cy="26215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5092" y="4344211"/>
            <a:ext cx="280440" cy="26215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1786" y="4344211"/>
            <a:ext cx="280440" cy="26215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8480" y="4344211"/>
            <a:ext cx="280440" cy="26215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5174" y="4344211"/>
            <a:ext cx="280440" cy="26215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1868" y="4344211"/>
            <a:ext cx="280440" cy="262151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08562" y="4344211"/>
            <a:ext cx="280440" cy="262151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90215" y="4344211"/>
            <a:ext cx="280440" cy="26215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626897" y="4344211"/>
            <a:ext cx="280440" cy="2621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5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5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6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6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6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7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7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8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8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9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9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9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9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9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0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0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0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0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2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2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0" presetID="1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7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0" presetID="1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7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6" grpId="0"/>
        </p:bldLst>
      </p:timing>
    </mc:Fallback>
  </mc:AlternateContent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TIMING" val="|0.6|14.3|23.5|20.6|39.3|8.3|79.1|24.5|54.6|9.7"/>
</p:tagLst>
</file>

<file path=ppt/tags/tag6.xml><?xml version="1.0" encoding="utf-8"?>
<p:tagLst xmlns:p="http://schemas.openxmlformats.org/presentationml/2006/main">
  <p:tag name="TABLE_ENDDRAG_ORIGIN_RECT" val="691*379"/>
  <p:tag name="TABLE_ENDDRAG_RECT" val="144*135*691*379"/>
</p:tagLst>
</file>

<file path=ppt/tags/tag7.xml><?xml version="1.0" encoding="utf-8"?>
<p:tagLst xmlns:p="http://schemas.openxmlformats.org/presentationml/2006/main">
  <p:tag name="TIMING" val="|33.8|17.8|32.2"/>
</p:tagLst>
</file>

<file path=ppt/tags/tag8.xml><?xml version="1.0" encoding="utf-8"?>
<p:tagLst xmlns:p="http://schemas.openxmlformats.org/presentationml/2006/main">
  <p:tag name="MH" val="20160525170134"/>
  <p:tag name="MH_LIBRARY" val="GRAPHIC"/>
  <p:tag name="MH_ORDER" val="TextBox 1"/>
</p:tagLst>
</file>

<file path=ppt/tags/tag9.xml><?xml version="1.0" encoding="utf-8"?>
<p:tagLst xmlns:p="http://schemas.openxmlformats.org/presentationml/2006/main">
  <p:tag name="MH" val="20160525170134"/>
  <p:tag name="MH_LIBRARY" val="GRAPHIC"/>
  <p:tag name="MH_ORDER" val="TextBox 8"/>
</p:tagLst>
</file>

<file path=ppt/tags/tag10.xml><?xml version="1.0" encoding="utf-8"?>
<p:tagLst xmlns:p="http://schemas.openxmlformats.org/presentationml/2006/main">
  <p:tag name="commondata" val="eyJoZGlkIjoiMThiMTNlYzFlOGEyZGIwNTQzMmY1OGE0YTE3ZjU4MGUifQ=="/>
</p:tagLst>
</file>

<file path=ppt/theme/theme1.xml><?xml version="1.0" encoding="utf-8"?>
<a:theme xmlns:a="http://schemas.openxmlformats.org/drawingml/2006/main" name="© PPT汇 www.ppthui.com">
  <a:themeElements>
    <a:clrScheme name="红黑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6E61"/>
      </a:accent1>
      <a:accent2>
        <a:srgbClr val="3A3838"/>
      </a:accent2>
      <a:accent3>
        <a:srgbClr val="FFC00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1947</Words>
  <Application>WPS 演示</Application>
  <PresentationFormat>宽屏</PresentationFormat>
  <Paragraphs>115</Paragraphs>
  <Slides>5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Arial</vt:lpstr>
      <vt:lpstr>宋体</vt:lpstr>
      <vt:lpstr>Wingdings</vt:lpstr>
      <vt:lpstr>冬青黑体简体中文 W6</vt:lpstr>
      <vt:lpstr>黑体</vt:lpstr>
      <vt:lpstr>Times New Roman</vt:lpstr>
      <vt:lpstr>Calibri</vt:lpstr>
      <vt:lpstr>微软雅黑</vt:lpstr>
      <vt:lpstr>Arial Unicode MS</vt:lpstr>
      <vt:lpstr>Arial Black</vt:lpstr>
      <vt:lpstr>© PPT汇 www.ppthui.com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美索不达米亚</cp:lastModifiedBy>
  <cp:revision>50</cp:revision>
  <dcterms:created xsi:type="dcterms:W3CDTF">1900-01-01T00:00:00Z</dcterms:created>
  <dcterms:modified xsi:type="dcterms:W3CDTF">2023-12-29T14:17:28Z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A9FAD74305BD475B864CA1711B4FB251_13</vt:lpwstr>
  </property>
  <property fmtid="{D5CDD505-2E9C-101B-9397-08002B2CF9AE}" pid="3" name="KSOProductBuildVer">
    <vt:lpwstr>2052-12.1.0.16120</vt:lpwstr>
  </property>
</Properties>
</file>